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ink/ink1.xml" ContentType="application/inkml+xml"/>
  <Override PartName="/ppt/ink/ink2.xml" ContentType="application/inkml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ink/ink3.xml" ContentType="application/inkml+xml"/>
  <Override PartName="/ppt/ink/ink4.xml" ContentType="application/inkml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ink/ink5.xml" ContentType="application/inkml+xml"/>
  <Override PartName="/ppt/ink/ink6.xml" ContentType="application/inkml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ink/ink7.xml" ContentType="application/inkml+xml"/>
  <Override PartName="/ppt/ink/ink8.xml" ContentType="application/inkml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ink/ink9.xml" ContentType="application/inkml+xml"/>
  <Override PartName="/ppt/ink/ink10.xml" ContentType="application/inkml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ink/ink11.xml" ContentType="application/inkml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ink/ink12.xml" ContentType="application/inkml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ink/ink13.xml" ContentType="application/inkml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ink/ink14.xml" ContentType="application/inkml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9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10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ink/ink28.xml" ContentType="application/inkml+xml"/>
  <Override PartName="/ppt/ink/ink29.xml" ContentType="application/inkml+xml"/>
  <Override PartName="/ppt/notesSlides/notesSlide13.xml" ContentType="application/vnd.openxmlformats-officedocument.presentationml.notesSl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ink/ink30.xml" ContentType="application/inkml+xml"/>
  <Override PartName="/ppt/ink/ink31.xml" ContentType="application/inkml+xml"/>
  <Override PartName="/ppt/notesSlides/notesSlide14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5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16.xml" ContentType="application/vnd.openxmlformats-officedocument.presentationml.notesSl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7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notesSlides/notesSlide18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20.xml" ContentType="application/vnd.openxmlformats-officedocument.presentationml.notesSl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23.xml" ContentType="application/vnd.openxmlformats-officedocument.presentationml.notesSl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notesSlides/notesSlide24.xml" ContentType="application/vnd.openxmlformats-officedocument.presentationml.notesSl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25.xml" ContentType="application/vnd.openxmlformats-officedocument.presentationml.notesSl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notesSlides/notesSlide26.xml" ContentType="application/vnd.openxmlformats-officedocument.presentationml.notesSl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27.xml" ContentType="application/vnd.openxmlformats-officedocument.presentationml.notesSlid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notesSlides/notesSlide28.xml" ContentType="application/vnd.openxmlformats-officedocument.presentationml.notesSlid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notesSlides/notesSlide29.xml" ContentType="application/vnd.openxmlformats-officedocument.presentationml.notesSl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30.xml" ContentType="application/vnd.openxmlformats-officedocument.presentationml.notesSlid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31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notesSlides/notesSlide32.xml" ContentType="application/vnd.openxmlformats-officedocument.presentationml.notesSlid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notesSlides/notesSlide33.xml" ContentType="application/vnd.openxmlformats-officedocument.presentationml.notesSlid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notesSlides/notesSlide34.xml" ContentType="application/vnd.openxmlformats-officedocument.presentationml.notesSl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notesSlides/notesSlide35.xml" ContentType="application/vnd.openxmlformats-officedocument.presentationml.notesSlid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notesSlides/notesSlide36.xml" ContentType="application/vnd.openxmlformats-officedocument.presentationml.notesSlid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37.xml" ContentType="application/vnd.openxmlformats-officedocument.presentationml.notesSl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notesSlides/notesSlide38.xml" ContentType="application/vnd.openxmlformats-officedocument.presentationml.notesSl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notesSlides/notesSlide39.xml" ContentType="application/vnd.openxmlformats-officedocument.presentationml.notesSlid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notesSlides/notesSlide40.xml" ContentType="application/vnd.openxmlformats-officedocument.presentationml.notesSlid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notesSlides/notesSlide41.xml" ContentType="application/vnd.openxmlformats-officedocument.presentationml.notesSlid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notesSlides/notesSlide42.xml" ContentType="application/vnd.openxmlformats-officedocument.presentationml.notesSlid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notesSlides/notesSlide43.xml" ContentType="application/vnd.openxmlformats-officedocument.presentationml.notesSlid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notesSlides/notesSlide44.xml" ContentType="application/vnd.openxmlformats-officedocument.presentationml.notesSlid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notesSlides/notesSlide45.xml" ContentType="application/vnd.openxmlformats-officedocument.presentationml.notesSlid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notesSlides/notesSlide46.xml" ContentType="application/vnd.openxmlformats-officedocument.presentationml.notesSlid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notesSlides/notesSlide47.xml" ContentType="application/vnd.openxmlformats-officedocument.presentationml.notesSlid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notesSlides/notesSlide48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7" r:id="rId2"/>
    <p:sldId id="263" r:id="rId3"/>
    <p:sldId id="592" r:id="rId4"/>
    <p:sldId id="533" r:id="rId5"/>
    <p:sldId id="593" r:id="rId6"/>
    <p:sldId id="594" r:id="rId7"/>
    <p:sldId id="595" r:id="rId8"/>
    <p:sldId id="596" r:id="rId9"/>
    <p:sldId id="597" r:id="rId10"/>
    <p:sldId id="591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4" r:id="rId27"/>
    <p:sldId id="613" r:id="rId28"/>
    <p:sldId id="615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5" r:id="rId38"/>
    <p:sldId id="626" r:id="rId39"/>
    <p:sldId id="627" r:id="rId40"/>
    <p:sldId id="630" r:id="rId41"/>
    <p:sldId id="631" r:id="rId42"/>
    <p:sldId id="628" r:id="rId43"/>
    <p:sldId id="629" r:id="rId44"/>
    <p:sldId id="632" r:id="rId45"/>
    <p:sldId id="633" r:id="rId46"/>
    <p:sldId id="635" r:id="rId47"/>
    <p:sldId id="634" r:id="rId48"/>
    <p:sldId id="636" r:id="rId49"/>
    <p:sldId id="637" r:id="rId50"/>
    <p:sldId id="638" r:id="rId51"/>
    <p:sldId id="639" r:id="rId52"/>
    <p:sldId id="640" r:id="rId53"/>
    <p:sldId id="641" r:id="rId54"/>
    <p:sldId id="642" r:id="rId55"/>
    <p:sldId id="644" r:id="rId56"/>
    <p:sldId id="643" r:id="rId57"/>
    <p:sldId id="645" r:id="rId58"/>
    <p:sldId id="646" r:id="rId59"/>
    <p:sldId id="647" r:id="rId60"/>
    <p:sldId id="649" r:id="rId61"/>
    <p:sldId id="650" r:id="rId62"/>
    <p:sldId id="651" r:id="rId63"/>
    <p:sldId id="652" r:id="rId64"/>
    <p:sldId id="653" r:id="rId65"/>
    <p:sldId id="654" r:id="rId66"/>
    <p:sldId id="655" r:id="rId67"/>
    <p:sldId id="656" r:id="rId68"/>
    <p:sldId id="657" r:id="rId69"/>
    <p:sldId id="658" r:id="rId70"/>
    <p:sldId id="659" r:id="rId71"/>
    <p:sldId id="660" r:id="rId72"/>
    <p:sldId id="661" r:id="rId73"/>
    <p:sldId id="662" r:id="rId74"/>
    <p:sldId id="663" r:id="rId75"/>
    <p:sldId id="664" r:id="rId76"/>
    <p:sldId id="665" r:id="rId77"/>
    <p:sldId id="666" r:id="rId78"/>
    <p:sldId id="667" r:id="rId79"/>
    <p:sldId id="668" r:id="rId80"/>
    <p:sldId id="669" r:id="rId81"/>
    <p:sldId id="670" r:id="rId82"/>
    <p:sldId id="671" r:id="rId83"/>
    <p:sldId id="672" r:id="rId84"/>
    <p:sldId id="673" r:id="rId85"/>
    <p:sldId id="674" r:id="rId86"/>
    <p:sldId id="675" r:id="rId87"/>
    <p:sldId id="676" r:id="rId88"/>
    <p:sldId id="677" r:id="rId89"/>
    <p:sldId id="678" r:id="rId90"/>
    <p:sldId id="679" r:id="rId91"/>
    <p:sldId id="681" r:id="rId92"/>
    <p:sldId id="680" r:id="rId93"/>
    <p:sldId id="682" r:id="rId94"/>
    <p:sldId id="684" r:id="rId95"/>
    <p:sldId id="683" r:id="rId96"/>
    <p:sldId id="685" r:id="rId97"/>
    <p:sldId id="686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4" r:id="rId106"/>
    <p:sldId id="69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/>
    <p:restoredTop sz="94422"/>
  </p:normalViewPr>
  <p:slideViewPr>
    <p:cSldViewPr snapToGrid="0">
      <p:cViewPr varScale="1">
        <p:scale>
          <a:sx n="142" d="100"/>
          <a:sy n="142" d="100"/>
        </p:scale>
        <p:origin x="165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B1-4647-8196-5A54CDC01EC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B1-4647-8196-5A54CDC01EC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B1-4647-8196-5A54CDC01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B-483A-97B9-74CA1198AD0A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B-483A-97B9-74CA1198AD0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AB-483A-97B9-74CA1198A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9B-4D0C-BFFC-6778D677DFD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9B-4D0C-BFFC-6778D677DFD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9B-4D0C-BFFC-6778D677D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5-4676-8A80-168EDB387BF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5-4676-8A80-168EDB387BF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A05-4676-8A80-168EDB387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2-4F7A-923B-4618AC3F8A6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2-4F7A-923B-4618AC3F8A6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AA2-4F7A-923B-4618AC3F8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0C7-AC1F-2D90F517440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0C7-AC1F-2D90F517440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532-40C7-AC1F-2D90F5174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C3-4113-99E5-DA8D5725E1FD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C3-4113-99E5-DA8D5725E1F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AC3-4113-99E5-DA8D5725E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F2-4C82-ADD6-FEC580B800B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2-4C82-ADD6-FEC580B800B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EF2-4C82-ADD6-FEC580B80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B7-4603-BC3C-96A3CF98B4E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B7-4603-BC3C-96A3CF98B4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B7-4603-BC3C-96A3CF98B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C50-417D-B72E-A6076586F739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C50-417D-B72E-A6076586F739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1.2</c:v>
                </c:pt>
                <c:pt idx="6">
                  <c:v>1.3</c:v>
                </c:pt>
                <c:pt idx="7">
                  <c:v>1.5</c:v>
                </c:pt>
                <c:pt idx="8">
                  <c:v>1.8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0.4</c:v>
                </c:pt>
                <c:pt idx="6">
                  <c:v>0.5</c:v>
                </c:pt>
                <c:pt idx="7">
                  <c:v>1.1000000000000001</c:v>
                </c:pt>
                <c:pt idx="8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EE3-496B-8561-57135FF5BB2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EE3-496B-8561-57135FF5BB2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EE3-496B-8561-57135FF5BB22}"/>
              </c:ext>
            </c:extLst>
          </c:dPt>
          <c:xVal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0.9</c:v>
                </c:pt>
                <c:pt idx="6">
                  <c:v>1.1000000000000001</c:v>
                </c:pt>
                <c:pt idx="7">
                  <c:v>1.2</c:v>
                </c:pt>
                <c:pt idx="8">
                  <c:v>1.3</c:v>
                </c:pt>
                <c:pt idx="9">
                  <c:v>1.5</c:v>
                </c:pt>
                <c:pt idx="10">
                  <c:v>1.8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0.35</c:v>
                </c:pt>
                <c:pt idx="6">
                  <c:v>0.35</c:v>
                </c:pt>
                <c:pt idx="7">
                  <c:v>0.4</c:v>
                </c:pt>
                <c:pt idx="8">
                  <c:v>0.5</c:v>
                </c:pt>
                <c:pt idx="9">
                  <c:v>1.1000000000000001</c:v>
                </c:pt>
                <c:pt idx="1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C04-4EBE-BD13-74A027972D9D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C04-4EBE-BD13-74A027972D9D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C04-4EBE-BD13-74A027972D9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6-445F-9E7F-EE2E483156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6-445F-9E7F-EE2E4831563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656-445F-9E7F-EE2E48315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F-4624-83BC-7BBF5291682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4EF-4624-83BC-7BBF5291682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4EF-4624-83BC-7BBF5291682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4EF-4624-83BC-7BBF5291682E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4EF-4624-83BC-7BBF529168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4EF-4624-83BC-7BBF5291682E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4EF-4624-83BC-7BBF5291682E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4EF-4624-83BC-7BBF5291682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FD-4C53-9A52-24D980D5532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FD-4C53-9A52-24D980D5532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FFD-4C53-9A52-24D980D55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0.9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0.35</c:v>
                </c:pt>
                <c:pt idx="1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33-4FF5-8982-78429D494419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33-4FF5-8982-78429D49441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633-4FF5-8982-78429D494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3F-4E51-89FE-254693CD524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3F-4E51-89FE-254693CD524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93F-4E51-89FE-254693CD5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1C-4CEF-9D66-4996C4513938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1C-4CEF-9D66-4996C451393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1C-4CEF-9D66-4996C4513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8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24575,'3'0'0,"14"0"0,1 1 0,33 5 0,-46-5 0,0 0 0,0 0 0,-1 1 0,1-1 0,0 1 0,-1 1 0,0-1 0,1 1 0,-1-1 0,0 1 0,0 0 0,-1 1 0,1-1 0,-1 1 0,5 5 0,2 2 0,0 0 0,1 0 0,0-1 0,1-1 0,0 1 0,25 12 0,-21-12 0,0 1 0,0 0 0,22 22 0,-26-20 0,-8-7 0,1-1 0,0 0 0,0 0 0,1 0 0,9 6 0,-14-10 0,1 0 0,-1-1 0,1 1 0,-1 0 0,1-1 0,0 1 0,-1-1 0,1 0 0,0 0 0,-1 1 0,1-1 0,0 0 0,0 0 0,-1-1 0,1 1 0,0 0 0,-1 0 0,1-1 0,0 1 0,-1-1 0,1 0 0,-1 1 0,1-1 0,-1 0 0,1 0 0,-1 0 0,0 0 0,3-2 0,6-8 8,0 1-1,-1-1 1,-1-1-1,0 0 1,0 0-1,-1 0 1,-1-1-1,0 0 1,-1 0-1,6-21 1,24-52-1456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3917 152 24575,'-1'-1'0,"1"-1"0,-1 1 0,0 0 0,1 0 0,-1-1 0,0 1 0,0 0 0,0 0 0,1 0 0,-1 0 0,0 0 0,0 0 0,0 0 0,0 1 0,0-1 0,-1 0 0,1 1 0,0-1 0,0 1 0,0-1 0,0 1 0,-3-1 0,-34-10 0,30 9 0,-76-15 0,50 11 0,-48-16 0,52 14 0,1 1 0,-1 3 0,0 0 0,0 2 0,-41 3 0,32 1 0,-1-3 0,-50-9 0,43 3 0,-1 3 0,-59 3 0,59 2 0,1-2 0,-63-11 0,40 2 0,0 4 0,-121 8 0,60 2 0,-835-4 0,845 13 0,-4 0 0,115-12 0,0 0 0,1 1 0,-1 1 0,0 0 0,1 0 0,-15 8 0,-34 11 0,43-19 0,-175 44 0,160-37 0,0 1 0,0 2 0,1 1 0,-31 21 0,-83 84 0,129-111 0,1 0 0,1 1 0,-1 1 0,1 0 0,1 1 0,0 0 0,0 1 0,1 1 0,-12 18 0,11-16 0,0-1 0,0-1 0,-1 0 0,-24 19 0,-21 24 0,-71 114 0,121-161 0,1 1 0,0 0 0,1 0 0,0 0 0,0 1 0,1 0 0,1 0 0,-1 0 0,-2 15 0,-11 111 0,4-23 0,9-85 0,1-1 0,0 35 0,2-34 0,0-1 0,-8 39 0,5-43 0,0 0 0,2 0 0,0 0 0,2 1 0,0-1 0,1 0 0,7 42 0,-5-51 0,0 0 0,1 0 0,1-1 0,0 0 0,0 0 0,1 0 0,1-1 0,0 0 0,0 0 0,1-1 0,1 0 0,0 0 0,13 12 0,38 38 0,-44-44 0,0 0 0,1-1 0,1-2 0,0 0 0,1-1 0,0-1 0,22 11 0,-30-18 0,-1 0 0,0 1 0,0 0 0,14 14 0,-15-12 0,0-1 0,1-1 0,0 1 0,0-2 0,11 6 0,87 31 0,-43-19 0,64 37 0,-63-23 0,-22-11 0,76 31 0,184 77 0,-247-114 0,107 21 0,-7-3 0,-90-23 0,-47-12 0,-1 1 0,1 1 0,-1 0 0,27 15 0,-20-9 0,1 0 0,0-2 0,1-2 0,39 7 0,52 16 0,52 15 0,-63-20 0,-80-19 0,-17-4 0,1 0 0,-1 0 0,1 1 0,18 11 0,-6-4 0,0-1 0,1-1 0,0-2 0,0-1 0,0-1 0,1-1 0,26 0 0,49 8 0,170 16 0,-49-3 0,-53-1 0,2 0 0,-2 0 0,-94-20 0,-63-5 0,-1 0 0,0 1 0,0 1 0,1 0 0,-1 1 0,0 1 0,0-1 0,0 2 0,13 6 0,-11-4 0,0 0 0,0 0 0,0-2 0,1 0 0,-1-1 0,1 0 0,20 0 0,105-5 0,-56-2 0,156 23 0,-173-13 0,108-6 0,26 1 0,-113 9 0,-38-3 0,51 0 0,-9-8 0,136 20 0,-179-13 0,56-3 0,-60-3 0,75 11 0,-73-4 0,55-1 0,-54-5 0,49 10 0,-13-1 0,1-5 0,110-7 0,-50-2 0,439 4 0,-342 25 0,100-26 0,-328 3 0,1-1 0,0 2 0,-1 0 0,0 1 0,18 8 0,-16-6 0,-1-1 0,2 0 0,-1-1 0,18 1 0,399-2 0,-209-7 0,1419 4 0,-1400-25 0,-188 26 0,11 0 0,0-3 0,66-12 0,-70 7 0,0 2 0,99 8 0,63-4 0,-144-10 0,-35 4 0,54 1 0,-33 6 0,8 2 0,0-3 0,78-15 0,-99 10 0,91 1 0,-92 5 0,94-13 0,-90 6 0,1 2 0,61 5 0,-61 1 0,0-2 0,59-11 0,-63 5 0,93 1 0,-92 7 0,89-14 0,-53 3 0,-64 8 0,-1 0 0,0-2 0,0-1 0,29-11 0,-20 5 0,1 2 0,48-6 0,-54 11 0,55-10 0,200-41 0,69-27 0,-253 38 0,381-92 0,-359 97 0,31-9 0,-44 20 0,148-63 0,-183 58 0,-42 18 0,-1 2 0,2 1 0,37-8 0,-34 12 0,-1-2 0,1-1 0,-1-2 0,-1-2 0,0-1 0,-1-2 0,58-44 0,-69 48 0,0 1 0,0 2 0,1 0 0,29-8 0,2-3 0,-28 12 0,46-20 0,-1-4 0,85-55 0,-96 52 0,-37 24 0,0-1 0,24-20 0,-9-9 0,-31 35 0,0 0 0,0 1 0,0 0 0,1 0 0,15-11 0,14-10 0,-1-2 0,-2-1 0,0-3 0,47-62 0,-43 52 0,-28 31 0,-1 0 0,0-1 0,0-1 0,-1 1 0,-1-1 0,9-28 0,-9 23 0,2 0 0,0 0 0,14-24 0,-11 23 0,0-1 0,-2 1 0,0-2 0,-1 1 0,-1-2 0,7-36 0,-6 17 0,-2 0 0,2-80 0,-6 72 0,0 21 0,-2-1 0,-4-51 0,3 75 0,0 0 0,0 0 0,-1 0 0,0 0 0,0 1 0,0-1 0,-1 1 0,1-1 0,-1 1 0,-1 0 0,1 0 0,-1 1 0,0-1 0,0 1 0,0 0 0,-10-8 0,-92-77 0,57 47 0,-2 2 0,-1 2 0,-63-33 0,49 29 0,52 33 0,0 1 0,-1 0 0,1 1 0,-1 0 0,-18-5 0,-419-108 0,423 115 0,11 2 0,-1-1 0,1-1 0,-24-11 0,25 11 0,1 0 0,-1 2 0,1 0 0,-1 1 0,0 1 0,0 1 0,-22 2 0,13-1 0,-1-1 0,-25-6 0,-11-2 0,1 4 0,-122 6 0,61 3 0,-261-4 0,370 1 0,0 1 0,0 0 0,1 1 0,-1 1 0,-16 8 0,15-6 0,0-1 0,0-1 0,-1 0 0,-17 2 0,-161-7 0,-24 1 0,129 12 0,48-6 0,-49 1 0,-27-9 0,-128 4 0,155 9 0,41-4 0,-51-1 0,12-8 0,-118 4 0,135 10 0,-25 1 0,-31-1 0,-11 0 0,74-12 0,-126 18 0,81-10 0,82-8 0,1 1 0,-51 10 0,31-3 0,0-2 0,0-3 0,-87-7 0,25 1 0,84 2 0,-1 2 0,1 1 0,-1 1 0,1 1 0,-45 16 0,40-12 0,-1-1 0,0-2 0,1-2 0,-1-1 0,0-1 0,-33-5 0,28 2 0,0 1 0,1 2 0,-1 2 0,-35 8 0,33-4 0,0-2 0,0-2 0,0-2 0,-48-5 0,33 1 0,-59 5 0,32 8 0,35-3 0,-54 0 0,-1161-8 0,1065-24 0,113 28 0,49 0 0,1-2 0,-63-8 0,36-15 0,49 17 0,0 0 0,-1 1 0,1 1 0,-21-5 0,-65 2 0,-117 8 0,64 1 0,-2397-3 0,2429-12 0,81 6 0,-51-1 0,-8 8 0,15 1 0,-1-3 0,-83-15 0,80 6 0,-1 5 0,-110 7 0,49 2 0,-505-4 0,404-26-1365,224 26-5461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9522 6 24575,'65'-3'0,"-39"2"0,0 0 0,0 1 0,47 8 0,-64-4 0,0 0 0,-1 0 0,1 1 0,-1 1 0,0-1 0,-1 1 0,1 1 0,-1 0 0,0 0 0,-1 0 0,9 12 0,16 15 0,107 111 0,-44-27 0,-79-101 0,-1 1 0,-1 0 0,-1 2 0,0-1 0,10 26 0,38 112 0,-45-115 0,0 6 0,10 58 0,-14-56 0,18 52 0,0-31 0,-18-46 0,-2-1 0,0 2 0,10 44 0,-16-53 0,5 34 0,-1-1 0,0 63 0,-7-74 0,0-10 0,-1 0 0,-6 40 0,6-60 0,-1 0 0,-1 0 0,1 0 0,-2-1 0,1 1 0,-1-1 0,0 0 0,-1 0 0,0 0 0,0-1 0,-12 13 0,6-7 0,1 0 0,0 1 0,1 0 0,-13 26 0,16-26 0,-1-1 0,0 0 0,-2-1 0,1 0 0,-1 0 0,-15 15 0,-31 35 0,46-50 0,0 0 0,-1-2 0,0 1 0,0-1 0,-1 0 0,-12 8 0,4-6 0,0 1 0,1 1 0,-28 30 0,33-34 0,0 1 0,-1-2 0,0 0 0,0 0 0,-1-1 0,-16 6 0,-14 7 0,-119 72 0,126-72 0,-42 15 0,44-21 0,-63 37 0,82-42 0,0-1 0,-35 12 0,-15 7 0,-106 55 0,10-13 0,7-5 0,103-40 0,-79 24 0,31-13 0,16 1 0,42-18 0,-61 19 0,-142 39 0,159-38 0,68-29 0,-1 0 0,0-2 0,-42 13 0,22-13 0,1 2 0,0 2 0,-67 30 0,44-16 0,0-3 0,-1-2 0,-78 14 0,55-14 0,47-13 0,28-6 0,-1 0 0,1 1 0,-1 1 0,1-1 0,0 2 0,-20 10 0,5 0 0,-1-2 0,-1-1 0,0-1 0,-44 11 0,-5 2 0,70-22 0,-54 20 0,-66 32 0,102-43 0,-1-1 0,0-2 0,-44 9 0,-19 6 0,-11 3 0,61-18 0,-45 18 0,18-5 0,-94 18 0,36-10 0,65-15 0,20-4 0,-1 0 0,-52 24 0,54-19 0,-1-2 0,-79 15 0,-15 5 0,48-11 0,56-16 0,0 2 0,-35 13 0,7 0 0,-1-2 0,-66 11 0,-46 15 0,54 1 0,72-27 0,-47 14 0,-180 34 0,213-43 0,46-19 0,0 1 0,-1-1 0,-18 4 0,-333 78 0,299-70 0,38-8 0,2 0 0,-33 17 0,-27 11 0,41-20 0,0 2 0,-45 29 0,8-4 0,-69 16 0,80-34 0,-11 10 0,49-20 0,-49 15 0,75-29 0,-35 9 0,1 3 0,0 1 0,1 2 0,-42 24 0,54-26 0,0-1 0,-1-2 0,-52 16 0,51-19 0,1 0 0,0 3 0,1 0 0,-26 16 0,23-11 0,0-1 0,-1-2 0,-42 14 0,36-15 0,2 1 0,-40 23 0,30-10 0,18-10 0,-1-1 0,-36 15 0,26-14 0,-53 33 0,55-28 0,-125 60 0,111-58 0,39-18 0,1 1 0,0-1 0,1 2 0,-10 8 0,10-7 0,0-2 0,0 1 0,-1-2 0,-13 8 0,-24 12 0,1 2 0,-55 44 0,34-23 0,10-15 0,42-26 0,0 0 0,0 1 0,-17 15 0,-7 9 0,17-15 0,0 1 0,1 1 0,1 0 0,-19 28 0,-17 17 0,43-53 0,1 2 0,0-1 0,1 1 0,-13 23 0,16-24 0,-1 0 0,0 0 0,-1-1 0,-19 18 0,16-17 0,1 1 0,0 0 0,-11 17 0,-34 45 0,20-31 0,23-27 0,0 0 0,2 1 0,0 1 0,1 0 0,1 1 0,1 0 0,-8 27 0,12-33 0,0 1 0,-13 25 0,2-6 0,5 0 0,1 1 0,1 1 0,-7 70 0,1-9 0,10-56 0,1-1 0,3 1 0,5 78 0,-1-106 0,1-1 0,0 1 0,1-1 0,0 0 0,0-1 0,2 1 0,-1-1 0,2-1 0,0 1 0,12 13 0,29 50 0,-42-63 0,0 0 0,1-1 0,0 0 0,1 0 0,1-1 0,-1-1 0,2 1 0,13 9 0,3 3 0,7 9 0,-19-16 0,1-1 0,1 0 0,24 14 0,46 33 0,-67-45 0,0-1 0,2-1 0,37 20 0,-10-15 0,-38-16 0,0 0 0,0 2 0,-1-1 0,1 1 0,-1 1 0,0 0 0,-1 0 0,1 1 0,-1 0 0,13 14 0,-13-13 0,1 0 0,0-1 0,0 0 0,0 0 0,1-1 0,0-1 0,0 0 0,18 5 0,20 11 0,-23-9 0,41 12 0,-47-18 0,0 1 0,0 0 0,-1 2 0,24 14 0,-25-13 0,0-1 0,1-1 0,0-1 0,0 0 0,29 5 0,35 12 0,-81-23 0,35 13 0,0 1 0,43 25 0,-68-34 0,0 0 0,0-2 0,1 1 0,21 3 0,26 10 0,-27-7 0,1-2 0,39 6 0,-35-8 0,-17-3 0,-7-2 0,-1 1 0,-1 0 0,1 1 0,0 0 0,-1 1 0,19 9 0,-15-7 0,0 0 0,0-2 0,1 0 0,0-1 0,0-1 0,29 3 0,-33-5 0,110 17-1365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24575,'6'0'0,"0"1"0,0 0 0,0 1 0,0 0 0,-1 0 0,1 0 0,0 0 0,-1 1 0,1 0 0,-1 0 0,0 1 0,0-1 0,4 5 0,58 59 0,-66-66 0,72 71 0,-49-51 0,-2 1 0,0 1 0,18 26 0,-38-46 0,-1-1 0,1 0 0,-1 1 0,0-1 0,0 1 0,0-1 0,0 1 0,-1 0 0,1-1 0,-1 1 0,1 0 0,-1-1 0,0 1 0,0 0 0,0 0 0,-1-1 0,1 1 0,0 0 0,-1-1 0,0 1 0,0 0 0,1-1 0,-2 1 0,1-1 0,0 0 0,0 1 0,-1-1 0,1 0 0,-1 0 0,0 1 0,-3 2 0,-7 6 0,0 1 0,-1-2 0,0 0 0,-17 10 0,2-2 0,22-13 0,1 1 0,-1-1 0,1 1 0,0 1 0,0-1 0,-7 13 0,9-13 0,-1 0 0,0 0 0,0-1 0,0 1 0,-1-1 0,1 0 0,-1 0 0,0-1 0,-11 8 0,-65 43-1365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5:56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2657 25 24575,'-4'2'0,"1"1"0,0-1 0,-1 0 0,0 0 0,1 0 0,-1 0 0,0-1 0,0 0 0,0 1 0,0-1 0,0-1 0,0 1 0,-4 0 0,-62 0 0,48-1 0,-122-2 0,-107 4 0,29 20 0,178-16 0,-67 16 0,39-6 0,-123 46 0,-201 37 0,380-93 0,1 0 0,0 1 0,-19 12 0,-37 16 0,2-8 0,-67 38 0,11 14 0,37-20 0,40-26 0,1 2 0,-58 57 0,37-31 0,48-42 0,0 1 0,2 2 0,0-1 0,1 2 0,-16 31 0,4-2 0,-32 79 0,56-111 0,0 0 0,1 0 0,2 0 0,0 0 0,1 0 0,1 0 0,4 37 0,-2 8 0,1-47 0,1-1 0,0 1 0,1 0 0,1-1 0,1 0 0,0 0 0,17 28 0,-9-18 0,1-2 0,1-1 0,1-1 0,1-1 0,1-1 0,1 0 0,1-2 0,32 22 0,-15-9 0,-21-18 0,1-2 0,37 19 0,-39-22 0,-1 0 0,0 1 0,0 0 0,24 22 0,-20-17 0,0-2 0,1 0 0,1-1 0,0-1 0,0 0 0,29 7 0,4 4 0,-1 2 0,57 35 0,-76-41 0,0-2 0,2-2 0,0-1 0,59 12 0,22 8 0,-28 5 0,-68-27 0,0-1 0,1-1 0,39 10 0,434 103 0,-112-24 0,-243-46 0,24 7 0,-83-39 0,85 26 0,-86-13 0,-44-18 0,66 20 0,-41-20 0,444 88 0,-462-99 0,-30-4 0,0 1 0,1 1 0,-1 0 0,0 1 0,19 7 0,12 4 0,0-2 0,0-3 0,89 8 0,-49-7 0,165 15 0,46-3 0,-56 0 0,-173-15 0,-31-5 0,0 2 0,60 15 0,-56-10 0,0-1 0,68 2 0,-18-2 0,186 16 0,175 2 0,-327-16 0,68 1 0,85 12 0,-247-21 0,0 1 0,50 13 0,-49-8 0,1-2 0,41 2 0,351 15 0,-309-13 0,67 1 0,88 6 0,115 5 0,-197-20 0,-130-4 0,83 8 0,-53 15 0,-69-15 0,0-1 0,1 0 0,30 2 0,306-8 0,21 2 0,-260 9 0,75 2 0,557-13 0,-432 24 0,2249-24 0,-2544 0 0,1-2 0,-1 0 0,40-12 0,-38 8 0,0 1 0,49-4 0,86 9 0,-85 3 0,127-15 0,-27 1 0,-6 2 0,112-16 0,-47 3 0,-2 2 0,-165 13 0,-1-3 0,119-36 0,65-22 0,-122 37 0,-106 26 0,-7 3 0,0 0 0,-1-2 0,1 1 0,-1-2 0,0 0 0,22-14 0,-10 6 0,0 1 0,1 1 0,0 1 0,44-11 0,-24 7 0,32-10 0,-1-5 0,95-50 0,-1 1 0,-145 63 0,-2-2 0,1 0 0,-2-1 0,-1-2 0,28-30 0,-36 36 0,159-145 0,-160 149 0,1 1 0,0 0 0,19-10 0,-19 12 0,0-1 0,0 0 0,22-21 0,-16 12 0,1 1 0,30-20 0,33-26 0,4-36 0,-76 87 0,0-1 0,-1 0 0,0-1 0,-1 0 0,-1 0 0,0-1 0,12-31 0,-11 24 0,1 1 0,1 0 0,21-27 0,-9 13 0,-2 0 0,-1-1 0,-2-1 0,28-74 0,-16 35 0,-19 47 0,51-130 0,-56 136 0,-1-1 0,-1 1 0,-2-1 0,0 0 0,0-30 0,-2-53 0,-4-112 0,2 211 0,-1 0 0,0 1 0,0-1 0,-1 1 0,0 0 0,0 0 0,0 0 0,-1 0 0,0 0 0,-7-8 0,-56-62 0,46 55 0,11 12 0,0 0 0,-1 1 0,0 1 0,0 0 0,-1 1 0,0 0 0,0 0 0,-22-7 0,-5-4 0,-22-12 0,32 14 0,0 2 0,-40-14 0,-94-14 0,-21-8 0,67-1 0,-149-16 0,225 58 0,-104-18 0,-72-17 0,155 25 0,23 6 0,0 2 0,0 1 0,-58-5 0,49 10 0,-74-18 0,43 8 0,-112-7 0,-133-4 0,228 17 0,-79-3 0,-515 13 0,675-2 0,1-1 0,-1 0 0,1-1 0,0-1 0,-17-6 0,16 4 0,-1 1 0,0 1 0,0 1 0,-18-2 0,-257 4 0,136 3 0,121 0 0,1 1 0,-65 16 0,-7 2 0,-22-2 0,-67 7 0,116-16 0,-39 1 0,-109 10 0,121-23 0,-112 4 0,136 9 0,50-6 0,-52 2 0,-4-10 0,50 0 0,-1 2 0,-73 8 0,52 14 0,50-17 0,-1 0 0,1-1 0,-1 1 0,0-2 0,-10 2 0,-78 2 0,-118-7 0,65-3 0,-7312 4 0,7267-23 0,61 25 0,-101-4 0,156-8 0,38 5 0,-57-2 0,8 9 0,-117-4 0,131-8 0,45 5 0,-55-2 0,57 5 0,-54-9 0,26 2 0,2 2 0,6 0 0,-67-1 0,39 9-1365,57-1-5461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2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1 24575,'11'1'0,"-1"0"0,0 0 0,1 1 0,-1 0 0,0 0 0,0 1 0,-1 0 0,16 7 0,-4-1 0,-2 0 0,34 21 0,-17-8 0,3-1 0,54 22 0,-37-18 0,62 38 0,23 10 0,-47-22 0,-13-6 0,-57-33 0,0 0 0,0 1 0,-2 1 0,27 22 0,-26-20 0,1 0 0,29 14 0,-26-15 0,44 31 0,-58-37 0,0 1 0,-1-1 0,-1 1 0,0 1 0,0 0 0,-2 0 0,0 0 0,-1 1 0,0 0 0,-1 0 0,-1 0 0,0 1 0,2 13 0,1 8 0,-3 0 0,1 49 0,-8-70 0,0 0 0,-1 0 0,-1 0 0,0-1 0,-2 1 0,1-1 0,-2 0 0,0 1 0,-15 18 0,-117 129 0,92-108 0,8-12 0,-89 71 0,58-64 0,44-31 0,-41 33 0,23-15-210,-51 31-1,33-23 93,-115 62 118,151-90 0,-215 119 0,205-115 0,-2-1 0,-54 18 0,48-19 0,-61 30 0,43-18 0,-113 40 0,54-24 0,-79 24 0,95-34 0,-489 149 0,428-139 0,-1-1 0,-65 23 0,8-2 0,-119 45-478,-177 62-424,-97 42 902,13-11 0,591-198 0,-99 32-37,-258 77-680,243-73 717,-30 8 0,-88 18-116,-71 16 2131,86-20-1212,77-18-832,60-22 29,42-11 0,-91 31 0,-76 24 0,22-9 0,29-10 0,119-36 0,1 2 0,-62 23 0,55-17 0,0-2 0,-74 16 0,69-19 0,-109 38 0,117-34 0,-2-2 0,-101 20 0,-25 8 0,82-11 0,56-18 0,-55 13 0,50-17 0,-137 38 0,32 20 0,98-49 0,2 1 0,1 2 0,-86 54 0,62-40 0,54-29 0,0 1 0,-30 20 0,20-12 0,0 0 0,-61 25 0,33-17 0,-47 30 0,65-33 0,-78 33 0,102-48 0,1 0 0,0 1 0,0 0 0,-19 14 0,18-11 0,0 0 0,-29 13 0,24-14 0,0 0 0,1 0 0,1 2 0,1-1 0,-26 23 0,34-27 0,-1 0 0,0-1 0,-1 1 0,0-1 0,-13 5 0,14-7 0,0 1 0,0 0 0,1 0 0,0 1 0,0-1 0,1 1 0,0 1 0,-10 9 0,0 3 0,-2 0 0,-39 30 0,37-32 0,9-5 0,1 0 0,0 1 0,1 0 0,-15 25 0,15-21 0,0-1 0,-28 29 0,20-24 0,1 1 0,2 1 0,1 0 0,1 0 0,2 1 0,-10 30 0,-27 48 0,34-72 0,1 1 0,2-1 0,2 2 0,1-1 0,-4 57 0,11 165 0,6-124 0,-4-112 0,2-1 0,1 0 0,0 0 0,2 0 0,1 0 0,0 0 0,1-1 0,2 0 0,17 25 0,24 46 0,-40-65 0,1 0 0,1 0 0,2-1 0,0 0 0,2-1 0,34 31 0,-32-34 0,-1 0 0,15 19 0,-19-20 0,1 0 0,1-1 0,22 18 0,29 17 0,-28-20 0,78 46 0,-32-19 0,-61-39 0,45 26 0,6 5 0,-62-39 0,1 1 0,0-2 0,1 1 0,0-2 0,29 13 0,-14-8 0,-1 1 0,47 28 0,10 5 0,-4-10 0,-43-20 0,0 2 0,54 33 0,-76-42 0,0-1 0,1 0 0,35 13 0,-35-16 0,-1 2 0,0-1 0,-1 1 0,0 1 0,18 12 0,-15-9 0,0 0 0,1-1 0,0-1 0,1 0 0,0-1 0,32 8 0,-22-6 0,1 2 0,27 13 0,-13-1 0,-29-14 0,1-1 0,1 0 0,22 7 0,17 7 0,104 54 0,-101-46 0,-29-18 0,0-1 0,59 17 0,-45-16 0,-13-1 0,-1 0 0,46 25 0,-47-22 0,2 0 0,44 15 0,-5-8 0,-22-8 0,63 27 0,-98-37-21,1 0-1,0 0 1,0-1-1,0 0 0,1-1 1,23 1-1,-3 0-1192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24575,'7'0'0,"0"0"0,-1 0 0,1 1 0,0 0 0,-1 0 0,1 0 0,0 1 0,-1 0 0,0-1 0,0 2 0,1-1 0,-2 1 0,1-1 0,0 1 0,-1 0 0,0 1 0,6 3 0,3 5 0,-2 0 0,0 1 0,-1 0 0,11 18 0,18 20 0,8-11 0,-39-34 0,-1 0 0,0 0 0,-1 0 0,0 1 0,12 14 0,4 9 0,-17-25 0,-1 1 0,-1 0 0,1 0 0,-2 0 0,1 0 0,4 12 0,-8-16 0,0 1 0,1 0 0,-1 0 0,-1-1 0,1 1 0,0-1 0,-1 1 0,0 0 0,0-1 0,0 1 0,0-1 0,0 1 0,-1-1 0,0 1 0,1-1 0,-1 0 0,0 0 0,-1 0 0,1 0 0,0 0 0,-6 3 0,-12 7 0,-2-1 0,0-1 0,0 0 0,-1-1 0,-1-1 0,-34 8 0,54-15 0,-36 10 0,18-6 0,2 1 0,-1 1 0,-35 15 0,-11 2-335,53-20-695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39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103 24575,'-194'-3'0,"-208"7"0,178 27 0,100-10 0,81-13 0,-84 27 0,-12 3 0,31-17 0,-163 54 0,32 5 0,131-49 0,71-22 0,-1 1 0,2 2 0,0 2 0,0 1 0,-37 21 0,28-11 0,-55 23 0,65-34 0,1 3 0,1 0 0,-52 36 0,76-46 0,0 1 0,0 1 0,0-1 0,1 1 0,1 0 0,0 0 0,0 1 0,1 0 0,0-1 0,1 3 0,1-2 0,0 0 0,0 1 0,1 0 0,-2 15 0,2-1 0,1-1 0,1 0 0,5 48 0,-3-63 0,0-1 0,1 1 0,1-1 0,0 1 0,0-1 0,1 1 0,0-1 0,0 0 0,1 0 0,1 0 0,-1-2 0,1 2 0,1-1 0,7 6 0,24 18 0,-21-14 0,1-3 0,1 1 0,1-2 0,0 0 0,43 20 0,-36-21 0,48 29 0,-53-27 0,0-2 0,1 0 0,30 10 0,166 57 0,-158-47 0,-49-24 0,0-1 0,0-1 0,22 8 0,113 32 0,45 14 0,-111-25 0,-44-18 0,53 16 0,175 40 0,-162-35 0,-76-26 0,0-2 0,44 12 0,320 72 0,-299-64 0,28 6 0,-59-23 0,296 69 0,-274-56 0,-51-15 0,58 13 0,317 37 0,-226-35 0,-84-11 0,109 5 0,-185-18 0,1 1 0,0 1 0,31 8 0,31 7 0,156 3 0,-147-13 0,29 1 0,49 2 0,-82-3 0,-7-1 0,-43-3 0,53 1 0,172 15 0,-213-22 0,-32-1 0,0 1 0,1 1 0,-1 1 0,0 1 0,0 1 0,0-1 0,27 8 0,-23-3 0,-1-1 0,1-1 0,1 0 0,-1-2 0,34 1 0,125-5 0,-66-3 0,920 4 0,-640 21 0,636-22-557,-606 21 557,-145-22 0,317 4 0,-454 8 0,65 1 0,107-14 0,353 6 0,-503 5 0,99 3 0,1757-11-12,-2001 1 127,-1 1 0,0 1 0,0 0 0,26 8 0,-24-5-117,0-1 0,1-1 0,28 2 0,80-4 4,94 8-2,100-1 0,-221-11 0,129 14 0,-105-2 0,202-9 0,-147-4 0,-58 2 0,138 3 0,-159 7 0,-54-3 0,57-1 0,856-6 0,-834-9 0,3-1 0,-91 10 0,54-9 0,-22 1 0,-33 4 0,-1-2 0,63-18 0,-57 12 0,67-10 0,-35 10 0,90-28 0,-23 6 0,-123 29 0,-1-1 0,0 0 0,25-12 0,31-13 0,0 6 0,130-61 0,-166 64 0,67-49 0,-9 6 0,-65 43 0,-2-2 0,-1-2 0,-1 1 0,33-41 0,28-27 0,-79 82 0,-1 0 0,0 0 0,-1 0 0,9-17 0,-10 14 0,1 1 0,1 2 0,15-20 0,-15 22 0,-1-1 0,0 0 0,-1-1 0,-1 0 0,0 0 0,-1-1 0,0 0 0,5-19 0,1-16 0,5-51 0,-5 28 0,-4 17 0,-4-2 0,-2 1 0,-8-79 0,4 120 0,-1 1 0,0-1 0,-1 2 0,0-1 0,-1 0 0,-1 0 0,0 1 0,-1 0 0,-10-12 0,-11-13 0,-49-47 0,16 19 0,53 57 0,0 2 0,-1-2 0,0 2 0,0 0 0,0 0 0,-1 0 0,-12-4 0,12 5 0,0 0 0,1 0 0,0-1 0,0 0 0,0 0 0,0-1 0,1 0 0,-8-9 0,4 4 0,0-1 0,-1 2 0,-1 0 0,0 1 0,-25-15 0,-39-30 0,59 41 0,0 2 0,0 0 0,-1 1 0,-1 1 0,0 0 0,-1 1 0,-27-6 0,4 3 0,0 2 0,-60-6 0,54 9 0,-1-2 0,1-3 0,-89-31 0,85 15 0,47 23 0,0 0 0,-1 0 0,0 1 0,0 0 0,0 0 0,-10-2 0,-81-15 0,-1 3 0,-108-7 0,53 6 0,85 9 0,-41-1 0,101 10 0,0 0 0,0 0 0,0-2 0,0 1 0,0-1 0,-12-5 0,11 4 0,0 0 0,0 0 0,0 2 0,0-1 0,-17 0 0,-159-13 0,-79-3 0,192 13 0,-1 2 0,-90 7 0,29 0 0,-48-6 0,-201 6 0,291 6 0,-74 2 0,110-13 0,39 1 0,0 0 0,-1 0 0,1 2 0,-1 0 0,1 1 0,0 2 0,-38 8 0,20-1 0,0-3 0,-1 0 0,0-2 0,-1-1 0,-41-1 0,73-4 0,-190 21 0,110-11 0,-120 2 0,-23 9 0,-1152-22 0,1177 21 0,-1 1 0,186-20 0,1 1 0,0 1 0,0 1 0,-24 6 0,25-5 0,-1 0 0,0-1 0,0-1 0,-33 2 0,-701-7 0,545-20 0,57 24 0,-116-4 0,172-7 0,43 4 0,-53 0 0,-118-5 0,-1-1 0,107 1 0,5 0 0,-63 0 0,-13 0 0,-67-10 0,101 9 0,-5 1 0,144 9 0,-1 0 0,0-1 0,1-1 0,0 0 0,-18-7 0,17 5 0,0 1 0,0 1 0,-1 0 0,-28-2 0,-22 3 0,-71-11 0,89 9 0,-62 2 0,67 2 0,-88-10 0,58 3 0,0 2 0,-126 7 0,61 1 0,-56-1 0,-205-5 0,323-7 0,-26-1 0,-56 14 0,-122-6 0,189-5 0,-70-3 0,-1188 11 0,1142-21 0,-1375 22 0,1540 1 0,-53 8 0,6 0 0,17-1 0,-31 1 0,33-2-1365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10636 0 24575,'16'1'0,"0"0"0,-1 0 0,1 2 0,-1 0 0,0 0 0,0 0 0,0 2 0,-1-1 0,16 7 0,17 5 0,107 26 0,-96-27 0,90 30 0,72 30 0,-193-65 0,-1 2 0,-1-1 0,44 26 0,-7-3 0,-34-17 0,0 1 0,-2 0 0,38 35 0,-37-30 0,-15-12 0,-2 0 0,1 0 0,-2 1 0,0 0 0,-1 0 0,-1 1 0,0-1 0,-1 1 0,-1 0 0,-1 0 0,3 19 0,-1 16 0,-4 91 0,-4-74 0,2-42 0,-1-1 0,-2-1 0,-1 1 0,-1 0 0,-1 0 0,-2-2 0,-1 2 0,-1-2 0,-2 1 0,-1-1 0,-17 21 0,-170 173 0,176-189 0,0 0 0,6-6 0,-2 0 0,-36 26 0,-143 100 0,80-54-440,81-58 258,-80 49 0,-10 2 182,81-51 0,-3-2 0,-56 29 0,-157 84-744,37-15 143,148-89 463,-126 59-449,7-10 587,140-62 0,22-9 0,-1-1 0,-1-1 0,-46 14 0,42-17-60,-65 31-1,66-27 54,-64 21 0,-13 6 559,89-32-178,-1-1 0,0-1 0,-38 9 1,14-5-208,-1 0 0,2 3 1,-55 24-1,57-24-73,0-1 1,-89 18 0,61-16-88,-476 105-7,409-89 0,87-19 0,-72 11 0,59-13-187,0 1 0,-97 33-1,-18-4 188,128-32 0,2 2 0,-63 21 0,-256 76 0,326-98 0,-71 19 0,24-7 0,-121 43 0,184-57 62,1-1 0,-2 0 0,-40 5 0,45-9-10,0 0 1,1 2-1,0 0 0,0 1 1,-30 13-1,17-4-52,-1-2 0,-1-1 0,-67 13 0,-26 9 0,114-28 0,0 0 0,-34 19 0,35-16 0,-2-1 0,-31 11 0,-72 22-323,-157 72-1,170-68 336,51-22 5,-102 56 0,-79 45-17,90-49 0,-208 129 0,-28 6-884,229-131 664,-143 72-276,95-44 496,126-71 0,58-29 0,1 2 0,1 0 0,-25 15 0,19-9 171,-2-1 0,-1 0 1,-36 13-1,29-14 224,-57 33 1,-9 3 59,75-38-365,2 0 0,-43 27 0,-61 36-90,-2 2 0,81-42 0,1 1 0,3 4 0,-64 65 0,93-86 0,-41 31 0,42-37 0,1 0 0,1 1 0,-25 30 0,30-32 0,0-1 0,-1 0 0,-26 20 0,-19 17 0,-64 66 0,26-28 0,26-26 0,39-35 0,-44 49 0,-31 21 0,77-63 0,-6 7 0,2 0 0,-46 81 0,50-55 0,4 1 0,4 0 0,-14 116 0,29-144 0,3 0 0,1 1 0,11 62 0,-4-81 0,1-1 0,1 1 0,2-2 0,0 2 0,2-2 0,1 0 0,30 33 0,66 57 0,34 31 0,-108-108 0,-8-7 0,2-1 0,51 33 0,63 39 0,-42-30 0,-78-49 0,1 0 0,0-1 0,2-1 0,1-1 0,49 19 0,-45-21 0,-1 1 0,31 18 0,40 16 0,71 34 0,-16-19 0,-138-53 0,0-1 0,-1 1 0,0 1 0,-1 0 0,-1 1 0,0 0 0,24 24 0,-28-26 0,2 0 0,0 0 0,14 6 0,-13-6 0,-1-1 0,0 0 0,13 13 0,-14-12 0,0 0 0,1-2 0,1 2 0,0-2 0,0 0 0,0-1 0,22 8 0,-15-6 0,0 0 0,-1 2 0,21 12 0,117 79 0,-112-76 0,1 0 0,3-2 0,0-2 0,98 30 0,-2 2 0,-120-46-7,0-1-1,1-1 1,0-1-1,29 2 1,-4-1-1321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2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24575,'13'2'0,"1"-1"0,0 1 0,0 1 0,-1 0 0,0 1 0,0 0 0,0 0 0,0 0 0,-1 1 0,21 13 0,4-3 0,-26-11 0,-1 0 0,1 1 0,-1 0 0,0 0 0,-1 0 0,15 11 0,-22-14 0,-1 0 0,1-1 0,-1 1 0,1 0 0,-1 0 0,0 0 0,0 0 0,-1 0 0,1 0 0,0 1 0,-1-2 0,0 2 0,1-1 0,-1 0 0,0 0 0,-1 1 0,1-2 0,0 2 0,-1-1 0,0-1 0,1 2 0,-1-1 0,0-1 0,0 2 0,-1-2 0,1 1 0,-1 0 0,1 0 0,-1-1 0,0 1 0,0 0 0,0-1 0,-3 3 0,-23 21 0,3-1 0,-2 0 0,-1-1 0,-2-2 0,0-1 0,-2 1 0,-54 24 0,3-7 0,52-23 0,-2 0 0,0-2 0,-51 15 0,9-5-1365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19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2072 24575,'0'-4'0,"1"0"0,0 0 0,0 0 0,1 0 0,-1 0 0,1 0 0,0 1 0,0-1 0,0 1 0,0 0 0,1-1 0,-1 1 0,6-4 0,41-39 0,-46 43 0,73-54 0,-46 35 0,48-43 0,-62 49 0,1 1 0,1 1 0,0 1 0,1 0 0,0 2 0,33-16 0,148-88 0,-78 41 0,14 5 0,39-23 0,-114 54 0,113-80 0,-160 108 0,-1 1 0,1 1 0,18-8 0,-18 10 0,-1-1 0,0 0 0,0-1 0,16-13 0,-11 4 0,-4 4 0,1 0 0,0 0 0,0 2 0,1 0 0,1 1 0,33-16 0,-23 16 0,-1 0 0,0-2 0,0-1 0,-2-1 0,1-1 0,-2-2 0,0 0 0,21-22 0,-15 15 0,1 0 0,1 2 0,1 2 0,1 0 0,41-16 0,-24 10 0,-24 12 0,-1-3 0,0 0 0,-1-1 0,31-30 0,88-58 0,-94 70 0,-39 31 0,-1-2 0,1 1 0,-1-1 0,-1-1 0,0 0 0,9-10 0,-5 5 0,0 1 0,1 0 0,1 0 0,0 1 0,22-13 0,-16 11 0,0-2 0,20-18 0,41-51 23,-43 43-717,66-57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2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24575,'499'0'0,"-492"0"0,1 0 0,-1 0 0,0 1 0,0 0 0,0 0 0,0 1 0,11 3 0,-17-4 0,1 0 0,-1 0 0,1 0 0,-1 0 0,1 0 0,-1 0 0,0 0 0,1 1 0,-1-1 0,0 0 0,0 1 0,0-1 0,0 1 0,0-1 0,0 1 0,-1-1 0,1 1 0,-1 0 0,1-1 0,-1 1 0,1 0 0,-1-1 0,0 1 0,0 0 0,0 0 0,0 0 0,0-1 0,0 1 0,0 0 0,0-1 0,-1 1 0,1 0 0,-1 0 0,1-1 0,-1 1 0,-1 1 0,-23 61 0,-58 102 0,83-166 0,-7 15 24,1 0 1,1 0-1,0 0 0,-2 17 0,4-17-321,-1 0 0,-1 0-1,0 0 1,-7 14 0,2-12-6529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5163 1 24575,'7'0'0,"0"1"0,0 1 0,-1-1 0,1 1 0,0 1 0,-1-1 0,1 1 0,-1 0 0,10 7 0,54 39 0,-66-46 0,7 7 0,-1 0 0,0 0 0,14 20 0,27 26 0,-6-18 0,53 49 0,-30-26 0,-47-45 0,-1 2 0,-1 1 0,31 38 0,8 8 0,-49-58 0,0 2 0,-1-1 0,0 1 0,0 0 0,-1 1 0,0 0 0,-1 0 0,0 0 0,-1 1 0,5 12 0,-1 23 0,-1 1 0,-2 0 0,-2 0 0,-2 0 0,-6 61 0,1 2 0,2-77 0,-2-1 0,-1 0 0,-2 0 0,-19 62 0,18-78 0,0 1 0,-17 26 0,15-26 0,0 0 0,-10 25 0,7-6 0,-2-1 0,-2 0 0,-1-1 0,-2 0 0,-1-2 0,-48 59 0,57-77 0,1 1 0,1 0 0,-9 18 0,-23 34 0,4-32 0,31-30 0,0 0 0,0 0 0,0 1 0,1 0 0,-9 11 0,-7 18 0,10-15 0,-1 0 0,-1-2 0,0 1 0,-1-2 0,-23 23 0,23-27 0,1 1 0,1 1 0,-16 23 0,-8 12 0,2-4 0,26-33 0,-1-1 0,0 0 0,-1 0 0,-17 15 0,-20 12 0,2 1 0,2 3 0,2 1 0,-66 93 0,96-123 0,1-1 0,-2 0 0,0-1 0,-1 0 0,-15 11 0,13-11 0,1 0 0,1 1 0,0 0 0,-16 21 0,19-22 0,-1 1 0,0-2 0,-1 0 0,-1 0 0,1-1 0,-2 0 0,1-1 0,-20 9 0,-39 27 0,-54 35 0,109-69 0,-12 3 0,0 0 0,-47 13 0,41-15 0,-37 7 0,57-17 0,1 1 0,0 1 0,0 0 0,0 1 0,0 0 0,-12 8 0,4-3 0,0 0 0,-1-2 0,0 0 0,-1-2 0,-43 6 0,38-6 0,-238 40 0,60-20 0,136-17 0,38-3 0,-55 0 0,76-5 0,0 0 0,1 0 0,-1 1 0,0 1 0,1 0 0,-20 8 0,1-1 0,9-5 0,0-1 0,-1-1 0,1-1 0,0-1 0,-1 0 0,-21-4 0,16 2 0,-1 1 0,-51 6 0,27 0 0,1-2 0,-87-3 0,-31 1 0,-49 34 0,76-9 0,102-20 0,3-1 0,-77 3 0,73-7 0,-40 6 0,-43 3 0,124-11 0,-27-1 0,0 1 0,1 1 0,-1 1 0,1 2 0,-1 1 0,-28 9 0,28-7 0,0-1 0,0-1 0,-38 2 0,-10 2 0,39-5 0,-45-1 0,48-3 0,-62 10 0,32-3 0,1-2 0,-118-7 0,59 0 0,-217 2-1365,318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0 24575,'-3'1'0,"1"1"0,0-1 0,0 1 0,0 0 0,0-1 0,0 1 0,0 0 0,0 0 0,1 0 0,-3 4 0,-13 12 0,-14 0 0,-1-1 0,-57 21 0,-21 11 0,107-48 0,0 1 0,1 0 0,-1 0 0,1 0 0,-1 1 0,1-1 0,0 1 0,0-1 0,0 1 0,0 0 0,0-1 0,1 1 0,-1 0 0,1 0 0,0 0 0,0 1 0,0-1 0,0 0 0,0 0 0,1 0 0,0 1 0,-1-1 0,1 0 0,0 1 0,1 5 0,0-3 0,0-1 0,0 1 0,0-1 0,1 0 0,0 1 0,-1-1 0,2 0 0,-1 0 0,1 0 0,0-1 0,0 1 0,0-1 0,0 1 0,9 7 0,-3-4 0,-1 1 0,0 0 0,0 1 0,7 10 0,-9-11 0,0 0 0,0-1 0,1 0 0,0 0 0,1-1 0,13 10 0,15 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7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24575,'40'3'0,"0"1"0,-1 3 0,1 1 0,-1 1 0,-1 3 0,42 17 0,-79-28 0,356 106-560,46 16-109,-87-18-318,-16-6 76,-16-4-901,-146-52 1213,353 129 599,-156-43 28,220 86-1364,100 109 1336,-437-193 70,-181-108 53,-1 2 1,40 36-1,28 21-140,-74-59-7,-2 2 1,0 0-1,47 58 1,11 11 1366,34 30-1093,-106-109 521,-1 1-1,0 1 0,20 34 0,16 23 1073,-27-42-1843,-1 1 0,-2 1 0,-1 1 0,25 71 0,5 10 0,-29-70 0,24 90 0,-25-71 0,-7-24 0,-4-15 0,1 1 0,23 49 0,-22-58 0,-2 1 0,0 0 0,4 21 0,17 46 0,-6-23 0,-18-50 0,0 1 0,1-1 0,0 0 0,14 24 0,-11-24 0,-1 0 0,-1 0 0,0 0 0,0 1 0,-2 0 0,0 1 0,0-1 0,2 28 0,-2 9 0,-3 62 0,-2-65 0,18 182 0,1-52 0,-1-1 0,0-22 0,-16-143 0,1 0 0,0 0 0,1 0 0,6 18 0,-4-17 0,-2 0 0,1-1 0,2 28 0,0 64 0,4 122 0,7 10 0,-17 1114 0,-2-1319 0,-1 0 0,-10 40 0,-11-1 0,-1-3 0,12-9 0,-39 107 0,31-115 0,4-12 0,1 1 0,-19 80 0,-36 291 0,47-329 0,18-65 0,0 1 0,1-1 0,1 1 0,-3 32 0,-1 37 0,-1 23 0,-8 66 0,16-135 0,0-11 0,2 0 0,0-1 0,10 49 0,-3-38 0,-5-25 0,-1 0 0,2 0 0,0 0 0,1-1 0,0 0 0,1 0 0,11 19 0,-7-13 0,0 1 0,-2-1 0,0 1 0,6 30 0,-2-12 0,0 1 158,-6-16-539,1-1 0,1 0 1,18 33-1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B721-02C6-1A64-7A54-BA6F6B74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C13E-4857-6FFD-53F7-A419641BB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A28D6-35AF-DBD3-FFF0-71FF3A6A1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3702D-7813-988E-2E88-3624E25B3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0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7E54-4B68-68FB-09E3-4AC79049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6E371-2A5B-DF70-EAF6-7E21C4EF0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0BDBE-4700-DE9B-FFAD-142A149EA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8FAE0-4850-8731-ABBC-E13B3E751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5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CD4D6-D291-0B39-AB1E-5F93639C5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0C416-47B4-8568-8617-D5E441758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4309C-C3FA-B0E8-352F-FFBC361BF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FA03E-1AEC-3928-47C5-177167095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D6C9-DECC-7585-1175-686913C6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24AB9-087F-4F9F-6E05-BD3F87A38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B7A71-FD95-5566-B85F-AA625936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108C-86BB-8AF7-8CED-DBC14CD52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DF83-217E-7F82-712F-808BD8AC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8CEF9-D155-7209-DB72-D8C16BDED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46798-0045-9147-27E6-771894314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E327-6840-8A79-BF46-B23FE4549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ACAB-4D40-ACE1-F940-6451621F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136DF-F8D6-C548-ECAC-A47678D10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95067-984D-02CA-D387-F5DBADF5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62DF-25CC-95A0-51AE-BFB8C6A7D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4BF84-BD1F-BA68-086E-1E202FD2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7A7F5-1AF4-54E0-66DC-8A68EFD72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1E5A1-AD6E-77D3-C7FD-AB8E8302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8F7DB-78B4-69AB-3475-116B51ECF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2B217-569A-A801-A8C7-8ABE7FC7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13B09-1E80-ED3A-6448-3D2721598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25EC3-3568-EB77-0EE7-6353CC6F6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6680-E583-4D38-13DC-0BF2D207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1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7014-1CBB-8196-CFE4-96440BD4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0FFEF-0F42-F9BD-4A8F-E6DADD665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9D04-8D2E-84A2-956C-C2E4C223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4184-54A7-092A-8FA9-278124D29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CD98-9C8C-1CA7-56B4-6B8AAF4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01955-BE0F-FFA0-794E-C4694839E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CE451-5020-4C18-B38C-4579CA307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A0D7-6D2C-63C1-4CD4-CACF11AC9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5852-A7F2-BC3C-40B1-0C2839B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0FBAD-0A62-DEFE-8E7E-B5D2FB8F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79E9-9139-42E1-3FD0-41E793F97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08FEE-8CE2-7164-A356-86B713CAD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23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CF50-C2DF-BFC7-F620-7850A51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33CCC-CB29-C3C2-CE26-3F04CC100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9E996-2443-AB75-3159-BF06C3C2D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FE8A-A3BC-D4FA-E8CF-EB325561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1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192C-4DFD-F3B4-64B4-A9D8B417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BEA12-1479-B01C-C603-F9569A51F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65EAA-938E-852B-723C-6F8E4D68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7A12-00A6-0F56-D756-70E701039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9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8AD9-6444-5D8B-E833-51998D1E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5528E-FDB0-8750-1349-136F6BE98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36611-9E18-6D1F-5BC5-B28DCEE40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55E7A-1456-16E0-7B87-28095EE4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6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88BE-D754-4F72-757D-9DCA36D7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4CB36-A778-0AEE-F5D5-D3760B31E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C8393-6B4A-26DA-392A-0E44E74B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B716-9B06-0944-7665-AE4F3DB5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2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8EA-EFF1-3690-0CFD-3780754F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56DFA-19CA-B48B-DF10-8A7D8254D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4C479-56A2-0A3C-AC41-465CA17A5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3C310-0BAC-82DC-7913-858101FEB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29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B058-B2C2-E877-D5F4-D278A7BA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CF957-EBC2-AD8D-E349-96587C4E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68D69-4F4E-42D0-5772-DDB6E900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DFB1-CEAD-DACF-28F2-3CB96E32D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05BF-5B6C-4DF7-C306-45C02DA4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332A7-6DA8-9A63-60FC-0EE19167B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96D01-EC05-2BE0-D32B-DD040E93B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95F39-AB90-A94F-2A01-F0C4526D7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662A-52F1-9E32-7A56-75DF147E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639F5-C27C-5DE5-C85B-9703FA1F2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177F0-5B4B-D828-0CB9-E1F5501BA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FA3F-F7AB-76BE-F32C-24FDD1080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5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E5BF-C945-9F03-2303-6291F38B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CE03B-85FE-B2A8-4A8F-0C44731C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17557-2E22-9A15-2C22-EA1C72BA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F2BC-F252-FD3B-7A3E-22F4BC644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5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A892-33A4-7CB3-EF55-2DDFE3C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F348-C262-2B38-924F-DC12E45EF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7AB6A-16BE-EFDD-E14D-4BF5D0A6A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48F6-FF39-BFD8-EDCE-03CB37C49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0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80992-5903-1C06-556B-84D7C558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F018-42B7-0988-99DC-7729492D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4C904-BA92-48B5-3491-8E89E04CF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93D0-F607-32B9-8A82-BAE547058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E5F-9E60-B24D-964A-A1369026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EB3F-58CF-27F1-E213-E678E26C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3D81A-1AEF-76C2-A9A2-FD09C57FF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6E69-7EA1-B9D9-08D1-639E010D1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8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2639-9C67-BF9D-91EF-0EA5D708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BA6EA-2831-043B-01C5-F0AA785EC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97CCF-77A7-5AE4-C4C3-6426EDDE7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3B19B-A3E6-C913-97E9-94C1E1BD5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8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BC9A-D58A-F953-C225-F7F4FF96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B70B3-2903-5583-CB88-23C75DC92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7FCA2-4B78-B47A-D34E-AA62B3203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60D6-BCC4-69E3-C44C-26CCEFC78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9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FDB1-54DB-2EC3-CB9E-5E7983F8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60FFB-C5EF-94BF-43B8-7406DC931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2D020-BF36-D29E-8AE9-116A3B2E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D2507-7CEE-F8E7-26EC-99A1BE0CE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63E8-BBD6-12F4-E48D-516D4301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1FCC8-4C55-9E6B-2697-2BBE8C2C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F746-3802-E38A-5438-23459E0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3698C-E59F-C4AB-D826-0E85AD251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1B5C-4EBB-9684-D2C8-08775D4E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E0337-DEDF-2AFB-187E-7559E40E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D0A52-E3F9-2FCF-E44E-67A837EB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205E0-2D60-DB04-B3D6-88927BB82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0A-26E1-0990-D7E0-7B7229A3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92AC3-E905-ADC4-C661-6047E8290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B4695-3B4A-A442-23E9-7C7180EBC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C11EE-09B8-8F0A-B921-E37B5812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7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4008-63F4-71AE-1F60-F8F57854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283CE-074E-1AD1-2F94-F95E1FC1A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E9B34-2F55-530B-7239-E620B00D6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8FD6-7B96-C720-CA9B-DA0F4170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9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6C4B-AF3E-9965-787C-A900C18E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8A97F-C28D-3E91-8449-4BCA0C2EB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C7991-1F40-5788-4A73-EB788F23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2DFAA-9753-CC65-8251-D4E503C71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3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A48C-8AAA-FB77-6F09-EA41B9EB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E7215-0242-4574-D404-A137BFACD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090B2-32E5-D859-90C9-D256C9CD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032-4997-7F37-AC04-2C88BA7F4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7319-30BC-7034-5732-F0476286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917A5-8F63-7439-473A-F0094CBE7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B9069-3D34-1609-860D-48C61895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860C-B46A-A420-5955-255F873A8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9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9E26-6BBC-928A-DC53-5B1E066D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A0B7A-436F-8033-784A-A02205E19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313-18BF-0F11-35C0-13710B108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8FA2-18D4-0005-9061-21F94EA8C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4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AEE8-5C34-F15C-040F-53BFEB90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8DCB4-B1EE-90F4-70FF-757A7A14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5AE57-FA82-9411-ADA6-A8856E6C2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85058-02E3-CB72-89DF-5E6BF522D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FFEA-8C50-E8C1-4F01-33FB92DC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883FA-1706-E1EA-4E53-BF1A9319F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4D78F-645C-12F7-BBDB-0CC8FB527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F900D-694C-872F-8425-13B53984B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67FF-D281-6448-4239-8D186CBB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19B5B-89E7-57CC-46A0-E0F9D9C2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0E845-C1F1-D436-6D65-C2A00B9C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A171-4197-190C-8EA1-6B1A8E4C8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5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6BF-42C0-179E-A081-4CDF20FF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1ADAD-4B93-6A27-825B-A95010A3F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A3FBB-D5AB-026A-D6C9-39E9B53D0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3854-1D3E-1D35-EDE2-12D726B2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4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8814-F5E7-9D73-6C97-60156D0E7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9DBDC-8450-95E7-75C3-C8273D3D6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B6372-5100-7C83-A8EA-42CC31F8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0F5F7-EA15-7DE2-0679-6A391D41E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69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A930-776E-4A04-7BB8-811D9CE5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64ED4-EEEA-D974-E278-9A3E81B85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1C5D-0DA3-9988-81DB-51CEE1C6A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FED9-5CC1-73AB-7688-C0FB13E90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7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97140-8FEA-14DE-E018-195E1F13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EB3CA-97D8-7764-8572-42E8D53E5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FCC2-080C-B8A1-FB8C-8911F946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532E-AF52-0D73-8CE4-E687EB49D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0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B0BF-BDE6-4B88-3C09-E90F01DA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155D6-46D5-BB83-41C9-D6DCD544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7EBC0-C18E-6F74-738F-120C1C7DB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B01D-3F25-E037-EAB5-292C97012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A3EC4-FCD8-C7FA-49F7-059D360E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1138F-F21B-7D1C-AA76-CC8C89F41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CB371-E7BE-3468-740E-13A4CDA8E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91B9-7EC4-65CE-5FB8-C23A0D196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7D24-F237-7B16-AB53-2D235283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5F168-1F5E-882C-1DBB-586171FE1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2D277-487D-993A-2EB1-02487D65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4CC18-2619-0A09-B06D-5B4AC043F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971E2-0A7A-10EE-9F87-28C985A8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B2D46-D65F-2190-2C1A-37D0BD789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CD8F0-CC86-9987-6052-23449FEE4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DC882-2F1E-61B5-36E9-CE439A199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6FAF-DF65-F3B0-BBA7-ED7FB182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20790-4577-6739-9DBA-A66D68EA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C73BC-C7C1-E344-A410-838D42AD0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D1AA-9E93-FD09-6B05-AC4008F4C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2CCD-15B6-99E2-D357-3DF40F71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F55FB-2606-E851-685C-615F0F922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0386D-E433-B463-B598-20CE23FA0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FC361-494A-23B7-4E08-94E14932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6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chart" Target="../charts/chart90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1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2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3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7.png"/><Relationship Id="rId3" Type="http://schemas.openxmlformats.org/officeDocument/2006/relationships/customXml" Target="../ink/ink5.xml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customXml" Target="../ink/ink6.xm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23.xml"/><Relationship Id="rId7" Type="http://schemas.openxmlformats.org/officeDocument/2006/relationships/customXml" Target="../ink/ink8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4.png"/><Relationship Id="rId7" Type="http://schemas.openxmlformats.org/officeDocument/2006/relationships/customXml" Target="../ink/ink11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4.png"/><Relationship Id="rId7" Type="http://schemas.openxmlformats.org/officeDocument/2006/relationships/customXml" Target="../ink/ink12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4.png"/><Relationship Id="rId7" Type="http://schemas.openxmlformats.org/officeDocument/2006/relationships/image" Target="../media/image43.png"/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4.png"/><Relationship Id="rId7" Type="http://schemas.openxmlformats.org/officeDocument/2006/relationships/image" Target="../media/image47.png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customXml" Target="../ink/ink1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customXml" Target="../ink/ink18.xml"/><Relationship Id="rId9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63.png"/><Relationship Id="rId4" Type="http://schemas.openxmlformats.org/officeDocument/2006/relationships/customXml" Target="../ink/ink21.xml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1.png"/><Relationship Id="rId7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3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4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5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6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8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5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93.png"/><Relationship Id="rId4" Type="http://schemas.openxmlformats.org/officeDocument/2006/relationships/chart" Target="../charts/chart56.xml"/><Relationship Id="rId9" Type="http://schemas.openxmlformats.org/officeDocument/2006/relationships/customXml" Target="../ink/ink2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95.png"/><Relationship Id="rId4" Type="http://schemas.openxmlformats.org/officeDocument/2006/relationships/chart" Target="../charts/chart57.xml"/><Relationship Id="rId9" Type="http://schemas.openxmlformats.org/officeDocument/2006/relationships/customXml" Target="../ink/ink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95.png"/><Relationship Id="rId4" Type="http://schemas.openxmlformats.org/officeDocument/2006/relationships/chart" Target="../charts/chart58.xml"/><Relationship Id="rId9" Type="http://schemas.openxmlformats.org/officeDocument/2006/relationships/customXml" Target="../ink/ink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95.png"/><Relationship Id="rId4" Type="http://schemas.openxmlformats.org/officeDocument/2006/relationships/chart" Target="../charts/chart59.xml"/><Relationship Id="rId9" Type="http://schemas.openxmlformats.org/officeDocument/2006/relationships/customXml" Target="../ink/ink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1.xml"/><Relationship Id="rId9" Type="http://schemas.openxmlformats.org/officeDocument/2006/relationships/image" Target="../media/image8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2.xml"/><Relationship Id="rId9" Type="http://schemas.openxmlformats.org/officeDocument/2006/relationships/image" Target="../media/image83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chart" Target="../charts/chart73.xml"/><Relationship Id="rId9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9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7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80.xml"/><Relationship Id="rId9" Type="http://schemas.openxmlformats.org/officeDocument/2006/relationships/image" Target="../media/image83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8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10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chart" Target="../charts/chart8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Gradient Descent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CAEA-08DD-CFEF-4DF7-3DDBA798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2E094C9-0DF1-D0FD-7408-FCD82909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149965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Let us start with a simple data set of </a:t>
            </a:r>
            <a:r>
              <a:rPr lang="en-US" sz="3000" b="1" dirty="0">
                <a:solidFill>
                  <a:srgbClr val="00B0F0"/>
                </a:solidFill>
              </a:rPr>
              <a:t>three persons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0852D45-BDDC-9BF3-BF7D-048A2AE8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7369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DA89-D88E-6DB6-BCDA-66CAE349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5358E4-B6D4-A0AD-3BB9-AAC838135ABF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After </a:t>
            </a:r>
            <a:r>
              <a:rPr lang="en-US" sz="3000" b="1" dirty="0"/>
              <a:t>6 steps</a:t>
            </a:r>
            <a:r>
              <a:rPr lang="en-US" sz="3000" dirty="0"/>
              <a:t>, the Gradient Descent estimate for the Intercept is </a:t>
            </a:r>
            <a:r>
              <a:rPr lang="en-US" sz="3000" b="1" dirty="0"/>
              <a:t>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C0379-2F53-DDC0-A5B7-149EFBE94689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75EEE-AE92-3163-EC84-AB4CC416E244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878453-B54F-B3B7-12C5-8C6EB3408E80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870248-CB2E-C7D5-0FBB-5F8D2C71CB9D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D030A511-189F-DC61-E382-C8C81659B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37AAFAD-8EE0-DB44-FC83-AAAE25D8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5AB602D-4BC4-08E1-3ED6-24472AC2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E09F9F50-52B6-FE9B-8320-14FFDAF51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0AA4FF5B-92DC-7365-567F-390AE96DA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6670E4-96F0-BDAD-2991-0E67932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BB625EEC-EFED-4A09-31DE-F2103F9EF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4D3A614-B174-CAC4-4FE1-2C2D7352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F7ADA5FF-11D6-BA11-075B-129CEA81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0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A490-0663-BD19-5B55-B97179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5CAD4E-2C44-75A1-5C88-1BD3542BF5A3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now we know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optimal value, but how does it know when to stop?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D95BB-9DB4-09EF-2EEE-FC28C82D9300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909FA-94ED-79C5-3479-CCFD237F970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E938F8-CEBA-AFFF-42CA-0A767D90DC17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4EC49A-5100-2C76-ABD3-268BF73971C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92BD944-969C-F3A4-882A-964E707E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671F8B5-1308-C6A7-83CE-AE05C4A3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70254419-C7FF-D786-3FE0-FB2B1E83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811BE3F-3EBF-5210-5ABA-F34EC2972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AC867712-8DF1-E17D-0086-BE517C114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C578E5E3-0214-9E39-EEEA-60E239615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7A1ABD0-27D9-29E9-6CDB-A8A3DB5E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1374D3F-B3E0-F556-B9C3-27567D1C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0FC6D258-97E4-BCE6-1C31-EE61B45C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5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467B-EED1-6E76-B3A5-BED22E29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1D02B3-F934-FD49-5C84-52808A2BC161}"/>
              </a:ext>
            </a:extLst>
          </p:cNvPr>
          <p:cNvSpPr txBox="1">
            <a:spLocks/>
          </p:cNvSpPr>
          <p:nvPr/>
        </p:nvSpPr>
        <p:spPr>
          <a:xfrm>
            <a:off x="791833" y="505944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stops when the </a:t>
            </a:r>
            <a:r>
              <a:rPr lang="en-US" sz="3000" b="1" dirty="0"/>
              <a:t>Step Size </a:t>
            </a:r>
            <a:r>
              <a:rPr lang="en-US" sz="3000" dirty="0"/>
              <a:t>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51A16-E412-EFE8-BDC4-F74CC0CF432E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E634D-D47D-6CCF-7BFD-BCFA773D6F11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88B88A-4C91-9A50-1856-C40304A67CA3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465DC3-97BA-8734-250B-4AA1C49C51E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0479E7B-4D12-ADA0-B5B2-6BD5A1473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FBD9417-3211-DFEC-C088-71D0568A1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93A8D56-7A42-170A-2BBB-56DB41A28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04570F11-4389-3250-E34C-ABC5570FC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22729695-4900-2AB9-B9B6-5FFBD5102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4F5919D1-157D-8985-18C5-64593D41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9878E56-32FD-6769-4BB2-786F0797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3FF949B-0E93-E538-8C08-5F98015E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6D1D5FB2-C08C-D99A-BDB7-CFBC540C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/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4510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6AC-1EFC-2A77-73DC-9188CC64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27644-9C1F-6675-D929-4045A46B5B32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Step Size </a:t>
            </a:r>
            <a:r>
              <a:rPr lang="en-US" sz="3000" dirty="0"/>
              <a:t>will be very close to </a:t>
            </a:r>
            <a:r>
              <a:rPr lang="en-US" sz="3000" b="1" dirty="0"/>
              <a:t>0 </a:t>
            </a:r>
            <a:r>
              <a:rPr lang="en-US" sz="3000" dirty="0"/>
              <a:t>when the </a:t>
            </a:r>
            <a:r>
              <a:rPr lang="en-US" sz="3000" b="1" dirty="0"/>
              <a:t>Slope</a:t>
            </a:r>
            <a:r>
              <a:rPr lang="en-US" sz="3000" dirty="0"/>
              <a:t> 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7AC52-F10F-D8AF-782F-1C590BEED6E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2C9CB-3167-BA80-CACB-7E63D377A90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B5E293-34D1-E0FE-EB58-E6C796938A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BB72DE4-1504-B0EF-6E53-A7AA6B1945E3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F96D5EF-1AD7-758D-89AF-2EEDAC389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8EAD224-C185-2978-441B-075549D8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3ECEB7A-999F-1683-896E-0FEC49C28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FA7F3486-91CC-3A44-0C4F-D251ABF36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EC3DB4E-A54F-AB83-7BA3-29A5A8B83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E3F694A-8406-ECCB-431F-D1B42425C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D5E041A-054B-C232-0FCE-D8023331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8018B140-08EE-F318-2DB0-4C4A6F07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8EB44F5-EB0B-DF8F-43F9-E0954804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70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51957-2E1E-BE7A-8700-A945CBBB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7781B-1BED-7515-B2F0-878B3F611123}"/>
              </a:ext>
            </a:extLst>
          </p:cNvPr>
          <p:cNvSpPr txBox="1">
            <a:spLocks/>
          </p:cNvSpPr>
          <p:nvPr/>
        </p:nvSpPr>
        <p:spPr>
          <a:xfrm>
            <a:off x="709843" y="5057016"/>
            <a:ext cx="905645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In practice, the minimum Step Size is</a:t>
            </a:r>
            <a:r>
              <a:rPr lang="en-US" sz="3000" b="1" dirty="0"/>
              <a:t> 0.001 </a:t>
            </a:r>
            <a:r>
              <a:rPr lang="en-US" sz="3000" dirty="0"/>
              <a:t>or smaller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FC57C-EC81-0A89-08DD-1AD831CB44C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38EE0-7DCF-AE29-2FB2-A90DB209E367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528213-B79B-600E-2E0E-3501FA7F088A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D6413A-A1E3-5346-79F4-BD918A25856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6B7F3BE-0C5D-4791-C88F-0B662A03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5F6436E-E599-D384-5E57-D9AAB4280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99841E4-647E-2D21-5975-FF684D83F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8AB24A20-F7CB-95F5-C07E-13D91A558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74C6B34-B61A-2254-24B7-FEE26B6D3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77CFB-5C92-DB78-D701-39D53D8C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CECBF04-E751-1B0E-3696-5A125392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EDF6368D-0CDE-7734-3134-ECE586F11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823B7DC-E7EB-C16D-F54E-DF2808465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64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DD86F-54C8-6258-ED48-0CA70508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F23A05-539A-BC2A-1A07-71937E73A699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116465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if it becomes smaller than </a:t>
            </a:r>
            <a:r>
              <a:rPr lang="en-US" sz="3000" b="1" dirty="0"/>
              <a:t>0.001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would stop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9FBC7-7C87-72BF-7E55-647C3405E64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FC650-54CB-8165-34FD-FEA7C235DAD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76F9E8-EA98-46C8-7FB8-D25EB091E50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113E73E-9B5A-C790-1F48-23B992D5DF58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649AC5C-9228-9412-5294-41396D68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DD6909A-0B75-5AD9-8B91-92A339B6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49A37F3-B3AF-725B-958C-B37693F01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49D44E6-2814-B061-35A7-38B6A4473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13E96E7-CF35-43D0-8DA1-7FEDD78F7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388BC08-B8DA-7CF5-55FC-6E6B9D09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3267232-DB6C-F1CD-882B-1C4116CE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9D519194-26A2-12E4-01F5-D592D90A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3337082D-1FBB-F83D-7E83-BF59CCD6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64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659-D051-4F72-EEE1-31276317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7080EF-B2BA-66C9-B2CE-1AD61353A091}"/>
              </a:ext>
            </a:extLst>
          </p:cNvPr>
          <p:cNvSpPr txBox="1">
            <a:spLocks/>
          </p:cNvSpPr>
          <p:nvPr/>
        </p:nvSpPr>
        <p:spPr>
          <a:xfrm>
            <a:off x="709842" y="5057015"/>
            <a:ext cx="11164657" cy="966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set a limit on the number of steps it will take, In practice, the Maximum Number of Steps is 1000 or greater</a:t>
            </a:r>
            <a:endParaRPr lang="en-PH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EE3DA-1FCC-3F6B-D796-714984174B77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7ABF8-F66A-91F3-F91A-BAE5ADE7588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8B98DE-057B-92B7-5547-D91AEFB4A54C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62C60A-E53E-E206-4236-BC8F7E05BF1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67957E3-7A1F-EC79-F60C-A6DF2629B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7B912A6-95AF-A016-81C0-981CF22A0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12AF52-9137-0BC1-2B53-268FC1F5C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4395105-6C7A-CD90-4F77-CAAFE636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FFF8DF8F-CB95-B684-5E4A-9C39401F4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8A9687F3-46F3-E482-3568-731080901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482503-1A85-065C-583A-90FBDD14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3EDFCB8-AE03-52F8-862B-10D572DA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2D679FA-1089-221B-37D9-DA94FA54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4F789-7350-710B-8613-D90C2D7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673A34-69D2-CF2E-1124-C34DF73B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 the x-axis, we have the person’s </a:t>
            </a:r>
            <a:r>
              <a:rPr lang="en-US" sz="3000" b="1" dirty="0"/>
              <a:t>weight.</a:t>
            </a:r>
            <a:r>
              <a:rPr lang="en-US" sz="3000" dirty="0"/>
              <a:t>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On the y-axis we have the person’s </a:t>
            </a:r>
            <a:r>
              <a:rPr lang="en-US" sz="3000" b="1" dirty="0"/>
              <a:t>height</a:t>
            </a:r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C2D-3142-8166-C0D7-0D2ABF526BEF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125EA-08F0-8FAE-0B1F-3E30512BB94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1EBD8C-642E-28C5-1B55-63124472D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3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FCD19-3ACE-09F7-50DD-E071CBC0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1C86594-EC75-01E5-6257-85F9644F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fit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the data.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ACFE7-823C-5675-55B2-8350FC30F0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F478D-B3B0-EDAB-71F0-DB553F19254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BDAC38-A342-14FF-74A3-14B6CA17442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E507ED-7B15-2066-C08B-17DB822ED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2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63C2-684A-D7D8-85E9-97C67775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0AE8389-4C60-E857-8E13-4718B23B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someone tells us that they weigh </a:t>
            </a:r>
            <a:r>
              <a:rPr lang="en-US" sz="3000" b="1" dirty="0"/>
              <a:t>2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E09BE-EA79-3A3C-DF8E-0B76F772F6EB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A352A-39FF-D581-AA20-1A9234AEBCD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DFF687-38A2-F245-3287-61533FFFDE30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C56C8F54-9BE7-128E-6D2D-F37E800C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A751F39-26D5-5061-125B-AC7891C0C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6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853A-EDCF-B717-1CA9-2BDEAD11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A6D74CE-96D9-E231-7846-E03E2A0B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can use the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predict that they will have a height of </a:t>
            </a:r>
            <a:r>
              <a:rPr lang="en-US" sz="3000" b="1" dirty="0"/>
              <a:t>2.1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D7D14-9470-E31C-86EE-B8E5DC43551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A5AC-8F2A-EDF5-DD44-2D217033A86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FFE57D-D1B1-3150-C8CF-A59C3ACBC3B3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953AE26-2FE0-A04E-5EB6-3CAAA6D92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0F12AC6-AF15-565C-0D81-7F86D2C6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2707722"/>
            <a:ext cx="720000" cy="7200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5AD8AC3-C7D3-9BBF-2833-3575D7A3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45" y="2705844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BD852-CDE6-B593-7D98-7ACEA5E4933A}"/>
              </a:ext>
            </a:extLst>
          </p:cNvPr>
          <p:cNvCxnSpPr>
            <a:cxnSpLocks/>
          </p:cNvCxnSpPr>
          <p:nvPr/>
        </p:nvCxnSpPr>
        <p:spPr>
          <a:xfrm flipV="1">
            <a:off x="3924300" y="3301253"/>
            <a:ext cx="0" cy="1585586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B1E433-F5EA-5D38-528A-DBC3D534F32F}"/>
              </a:ext>
            </a:extLst>
          </p:cNvPr>
          <p:cNvCxnSpPr>
            <a:cxnSpLocks/>
          </p:cNvCxnSpPr>
          <p:nvPr/>
        </p:nvCxnSpPr>
        <p:spPr>
          <a:xfrm flipH="1">
            <a:off x="1459006" y="3075875"/>
            <a:ext cx="2261232" cy="28353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C231597-852C-4CD9-FF35-00C08BAAA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03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B92B-1B7B-D3F3-57F1-6242E8C6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5AF503-C788-5AE7-75A8-4E02C842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Instead of fitting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, let us learn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can fit a line to data by finding the optimal values for the </a:t>
            </a:r>
            <a:r>
              <a:rPr lang="en-US" sz="3000" b="1" dirty="0"/>
              <a:t>Intercept</a:t>
            </a:r>
            <a:r>
              <a:rPr lang="en-US" sz="3000" dirty="0"/>
              <a:t> and </a:t>
            </a:r>
            <a:r>
              <a:rPr lang="en-US" sz="3000" b="1" dirty="0"/>
              <a:t>Slope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64BD-D362-C76F-AAF5-A62479C0CD2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5FF2-F289-06CF-A6C9-530F00AC9F48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E2F007-C203-D062-8CB5-CE66DCF563B8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/>
              <p:nvPr/>
            </p:nvSpPr>
            <p:spPr>
              <a:xfrm>
                <a:off x="6674154" y="4804803"/>
                <a:ext cx="542371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4804803"/>
                <a:ext cx="5423717" cy="446276"/>
              </a:xfrm>
              <a:prstGeom prst="rect">
                <a:avLst/>
              </a:prstGeom>
              <a:blipFill>
                <a:blip r:embed="rId2"/>
                <a:stretch>
                  <a:fillRect b="-126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7BD9A7A-EA34-9D2C-36E3-C0A56172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62208" y="3756303"/>
            <a:ext cx="1080000" cy="1080000"/>
          </a:xfrm>
          <a:prstGeom prst="rect">
            <a:avLst/>
          </a:prstGeom>
        </p:spPr>
      </p:pic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77A2412B-AC31-2E8A-826B-70238A8A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753823" y="3756303"/>
            <a:ext cx="1080000" cy="1080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CE39DB5-9734-48F9-9FBE-F165A41FE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79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0566-89BD-0105-7FC7-C71F9F14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D0885E7-23E2-0B17-CCF1-B68F5C5E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will start by using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to find the just the </a:t>
            </a:r>
            <a:r>
              <a:rPr lang="en-US" sz="3000" b="1" dirty="0"/>
              <a:t>Intercept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8772B-266E-19BC-96B0-71C062004C1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BEE4-90CB-692D-DA0B-A6B01859598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/>
              <p:nvPr/>
            </p:nvSpPr>
            <p:spPr>
              <a:xfrm>
                <a:off x="6602506" y="3564584"/>
                <a:ext cx="5354171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506" y="3564584"/>
                <a:ext cx="5354171" cy="446276"/>
              </a:xfrm>
              <a:prstGeom prst="rect">
                <a:avLst/>
              </a:prstGeom>
              <a:blipFill>
                <a:blip r:embed="rId2"/>
                <a:stretch>
                  <a:fillRect l="-113" r="-113"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E379921-9049-826F-6A92-5CC6E292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2527722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3B2C71-3459-B2DB-B46C-7CBC47C44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223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D8CB-E8D0-350E-064B-50F7F782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040EC3B-B3FD-4842-B1B1-43D1500A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Once we understand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works,  we will use it to find the </a:t>
            </a:r>
            <a:r>
              <a:rPr lang="en-US" sz="3000" b="1" dirty="0"/>
              <a:t>Intercept </a:t>
            </a:r>
            <a:r>
              <a:rPr lang="en-US" sz="3000" dirty="0"/>
              <a:t>and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CA74F-C0EC-36AF-24F1-81F7142AB53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27AEC-8AA3-0CD8-48F1-45F0D64EC7F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/>
              <p:nvPr/>
            </p:nvSpPr>
            <p:spPr>
              <a:xfrm>
                <a:off x="6521825" y="4284989"/>
                <a:ext cx="5414682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825" y="4284989"/>
                <a:ext cx="5414682" cy="446276"/>
              </a:xfrm>
              <a:prstGeom prst="rect">
                <a:avLst/>
              </a:prstGeom>
              <a:blipFill>
                <a:blip r:embed="rId2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2A3A4AF-3A3A-8061-75BA-95D1D497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97259" y="3226597"/>
            <a:ext cx="1080000" cy="1080000"/>
          </a:xfrm>
          <a:prstGeom prst="rect">
            <a:avLst/>
          </a:prstGeom>
        </p:spPr>
      </p:pic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3F8DE70-5BCB-0515-67D5-B92503EB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045136" y="3204989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CBF66-C42B-2095-A97C-EED570B80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828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541B-4277-6F2D-E774-B5AEF5AB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5036A2E-5EB7-1D80-A553-845A69B4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So for now, let us plug in </a:t>
            </a:r>
            <a:r>
              <a:rPr lang="en-US" sz="3000" b="1" dirty="0"/>
              <a:t>0.64</a:t>
            </a:r>
            <a:r>
              <a:rPr lang="en-US" sz="3000" dirty="0"/>
              <a:t> for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94C6-F67D-A5B6-5EBE-53370DBF231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822B-A75D-CC3A-50E6-66AB8C3CBA47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/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B3F50D6-0ACA-39C2-C618-7E5B9789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08700" y="2233913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7C0CAE-FC3D-7C4D-8EED-8547EBD4B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84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ABCF-98E9-0D86-79B8-5055549B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6DDE43C-20EB-D37B-4724-B4BFE89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Then we will use </a:t>
            </a:r>
            <a:r>
              <a:rPr lang="en-US" sz="3000" b="1" dirty="0">
                <a:solidFill>
                  <a:srgbClr val="0070C0"/>
                </a:solidFill>
              </a:rPr>
              <a:t>Gradient Descent</a:t>
            </a:r>
            <a:r>
              <a:rPr lang="en-US" sz="3000" dirty="0"/>
              <a:t> to find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6CEFC-8CC6-C38B-C2C8-89650F042BE9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C5C54-DE89-959F-D947-D00E2AB0B54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/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F92FEFBF-3AF0-5672-8881-437C3B62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3151675"/>
            <a:ext cx="1080000" cy="108000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2E47218-5B22-93E1-1D33-7F0B887F9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824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Introduction to Gradient Descent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of Gradient Descent in Linear Regression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A9EB-E104-0199-87CD-1D4FC365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50658B-1651-DF48-5A42-158F8A85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357195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first thing we do is to pick a </a:t>
            </a:r>
            <a:r>
              <a:rPr lang="en-US" sz="3000" b="1" dirty="0"/>
              <a:t>random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</a:p>
          <a:p>
            <a:pPr marL="0" indent="0">
              <a:buNone/>
            </a:pPr>
            <a:r>
              <a:rPr lang="en-US" sz="3000" dirty="0"/>
              <a:t>This is just an initial guess that gives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something to improve upon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0645A-237B-CD70-FB4B-643FBA4E1C2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DEB67-35E3-16F4-6C71-244C8C93EAFF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/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CF1B9F0-692F-CF84-EB2C-A8F5B7D7F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935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FBFC9-F05E-1062-58B1-7542C593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0C349FF-EF9B-FC2B-7395-4886FB58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 this case, we will put </a:t>
            </a:r>
            <a:r>
              <a:rPr lang="en-US" sz="3000" b="1" dirty="0"/>
              <a:t>0 </a:t>
            </a:r>
            <a:r>
              <a:rPr lang="en-US" sz="3000" dirty="0"/>
              <a:t>but any number will do.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2E147-3720-4674-6E42-265F4D1F3B3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09CE0-62BA-92C4-9376-8BCAEAA4960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/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C34FE55-2A11-DE93-3C1D-D377E623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C5CB7F-D94E-1FF8-0670-DC50B36AF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380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CF936-EDA7-9588-84DA-553CB5BD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36E53AD-4608-FB23-3379-51343B9B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that gives us the equation for this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endParaRPr lang="en-PH" sz="3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9241-C78D-A7B1-3E88-925FA76BFCCD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FFF4E-AC01-DDD4-6F5F-695C755D816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/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154" y="2981446"/>
                <a:ext cx="520202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12B95C62-780A-E8CE-D7A7-7C445754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76DBDF-F285-1EEC-BC01-D1F7A5D856B6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CCFB536-4886-217C-0F01-197ED7942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967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2495-127E-3FD9-500F-6DCB6CFF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CA933F-32E3-F237-9044-D7534CAC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740631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Next, we will evaluate how well this line fits our data using </a:t>
            </a:r>
            <a:r>
              <a:rPr lang="en-US" sz="3000" b="1" dirty="0"/>
              <a:t>Sum of Squared Error (SSE)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815112-AEC9-8972-0747-244A68CA9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719967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24CE15B-14FC-7D3A-23C3-84169A1377F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56A8B-70EA-3FD0-D740-182D52750336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3DD9E8-2591-5D67-790F-3E8240A4397E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154CED-DE22-2BF9-8887-513F1B7EC5D6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AE3B41-38D6-64C8-C989-3E847296E2A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92F28-9957-364C-096C-C45460A0A54D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AFF0-7244-A7AD-5CBB-94720336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2D2DC1F-7FA9-D8B0-4AC4-96686B4B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Let us calculate the residual or error for this datapoint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5F7756-DBEF-9C61-20C8-D588022E1A6D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61171A-3E9A-7E76-3844-B9B2FB19747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69EDF-B93F-3CB7-DD2D-1D75D556606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E2BEC1-9589-14FD-D3DF-B84AB36785DC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7207B-A258-8E50-B1FB-F7CDE80ADF4B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B224EB-8B36-0FEF-4AF1-3A67C1AA524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C7117-09D0-251F-6F43-2D3476FACBA7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1D11A-7471-7F96-4CD8-237BF805B49D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840" y="116248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3280" y="342400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29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46E8-4E91-DE98-120A-A53E36E7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43176B-E406-50F8-9310-29A28EEC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For this datapoint, it’s observed weight is </a:t>
            </a:r>
            <a:r>
              <a:rPr lang="en-US" sz="3000" b="1" dirty="0"/>
              <a:t>0.5</a:t>
            </a:r>
            <a:r>
              <a:rPr lang="en-US" sz="3000" dirty="0"/>
              <a:t> and observed height is </a:t>
            </a:r>
            <a:r>
              <a:rPr lang="en-US" sz="3000" b="1" dirty="0"/>
              <a:t>1.4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402098-3E65-6930-CF5B-B324262EC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74823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002064-B0CA-614A-1460-54A911A07005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87A0F-E2E7-A12E-6F89-86AA4C78057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909AA7-CCCE-236B-9202-362647D62519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995582-D6D5-F4BA-4ABB-CBAFE6C4FF30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5657B-59B5-938B-8362-A88FA621252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D16669-E790-D727-3EAE-527C6E08192A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00055B0-1DDA-F74D-4DF4-1EFC1C1BB354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A69BC21-6F07-AB8F-8CDA-0430A812A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4530DE2-A17A-C81F-D395-A358DC7AF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FA182673-BE70-6DFE-572D-75B651841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43339-7C76-8FF8-35E6-A5EAD25A6D80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F11ADA-3600-07DD-4D16-C26C98F211A1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/>
              <p:nvPr/>
            </p:nvSpPr>
            <p:spPr>
              <a:xfrm>
                <a:off x="6862606" y="2919562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0.5+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06" y="2919562"/>
                <a:ext cx="4503894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/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6454E6C-A67B-8899-9E03-D7E03FED9D31}"/>
              </a:ext>
            </a:extLst>
          </p:cNvPr>
          <p:cNvSpPr txBox="1">
            <a:spLocks/>
          </p:cNvSpPr>
          <p:nvPr/>
        </p:nvSpPr>
        <p:spPr>
          <a:xfrm>
            <a:off x="6811880" y="3814327"/>
            <a:ext cx="4537966" cy="8520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Thus, giving us a predicted height of </a:t>
            </a:r>
            <a:r>
              <a:rPr lang="en-US" sz="3000" b="1" dirty="0"/>
              <a:t>0.32</a:t>
            </a:r>
            <a:endParaRPr lang="en-PH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460A-5B6F-2C9D-1022-9D116E0CF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30A6F43-8042-361B-2A68-FB7B397C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error or residual would then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46B05C-3E5A-4865-4795-D4F53B8D977B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FBF7BD-D065-786B-D9C1-9C9EA13365D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B9218-970A-22A6-FCCF-C2BF9F07612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5E1209-9953-685E-7172-D90C1CC58E03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17CA5B-22BE-8CFF-7CDC-46F76326728E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A60C73-5C4D-485A-7460-DBD41D4F094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B675D5-6B4E-6D21-C59C-B3840B9814E2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F250BF2-5CE0-B220-3F08-158BBF3B89E1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93AC0D-7430-E11A-7792-9AF09A417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9B78E3E3-635F-BF4A-FE4D-3EA32EAAF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61FDED1-91EB-913F-65C6-260CD430B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844D0A-7FBE-BF56-BFCB-D58F631C3F8D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69D7D3-D1FA-C825-3680-A0980D25FAF0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/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PH" sz="19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/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=1.4−0.32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/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/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/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7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D546-46D0-0EB4-7C2B-57389188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40169E-87BB-8E63-3A91-2025CADA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get the residual/error of all data points, it would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6A4175-5034-43F4-1629-C2D8329FD2A6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AE6BB2-3B03-1F36-207E-C60F1F6339E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2C4F6-6606-9A0A-942B-38223E53F3E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ECCA1C-0958-7596-2654-E62B681555DD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1D1CDF-AF1A-57FD-0390-705C821F7812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655B9-B4A6-D27D-6DDB-B9DBA87A6F56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3BF07-017D-B2B9-2455-E8E8AFCEBE10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/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/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6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F451-6B48-72C4-86B8-9D995D56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75ADCF9-8B3E-EABF-744A-C0B2452B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40" y="851777"/>
            <a:ext cx="9959340" cy="87034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Now, let us plot the </a:t>
            </a:r>
            <a:r>
              <a:rPr lang="en-US" sz="3000" b="1" dirty="0"/>
              <a:t>SSE</a:t>
            </a:r>
            <a:r>
              <a:rPr lang="en-US" sz="3000" dirty="0"/>
              <a:t> to keep track of its value whenever we change the value of the </a:t>
            </a:r>
            <a:r>
              <a:rPr lang="en-US" sz="3000" b="1" dirty="0"/>
              <a:t>intercept</a:t>
            </a:r>
            <a:r>
              <a:rPr lang="en-US" sz="3000" dirty="0"/>
              <a:t> 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E4554F-AE0E-760E-2AFD-BC8321A40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858757"/>
              </p:ext>
            </p:extLst>
          </p:nvPr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691065-9980-B99A-AAF6-D7F50FD0D86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0A8C5-6F26-91A6-281C-D5ADA74C72F2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87AB6D-2ED8-8A5E-0306-D5BBC4EBDE8E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441F2A-1D4A-8419-1837-65900D73FC1F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737B3D-030B-ACA2-527F-097AECA1F09C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FC214A-5F29-FCB6-A7B2-499ED4930B7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E624704-277B-C19F-4475-1B8DDBE16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35522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D937F39-5020-F713-DE8D-093B1C6927E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576B9-8A20-7FA5-253E-1CDDFFA9391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30927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B12D-E96E-5352-6695-9038DD05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D0F238-A13B-9AEC-BE64-10C70E0A3312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935AAF9-8B31-68BE-C43D-9D92D42DDECB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5634C-14BE-D5FF-1ED2-85EE4B3E919D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FAF494-04E0-C1F7-EDB4-4CA21382FEF2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C7816F-04B1-C87B-05BC-75C00EEF3336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D82988-8EAC-7CBC-D83B-0A4A6167D863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E48BA7-E3D7-C698-3A18-2886DE908B1A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4EBA1E7-6EB0-D109-2FF6-8E5A25ADD488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9C8ED3-F913-021F-37E1-EEC47AFF0067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3621B-A23E-E4B8-102A-A920E6F41DA8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/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3549D26-DB9F-F270-509F-F82A403268A7}"/>
              </a:ext>
            </a:extLst>
          </p:cNvPr>
          <p:cNvGrpSpPr/>
          <p:nvPr/>
        </p:nvGrpSpPr>
        <p:grpSpPr>
          <a:xfrm>
            <a:off x="7406100" y="1302720"/>
            <a:ext cx="2197440" cy="1405080"/>
            <a:chOff x="7406100" y="1302720"/>
            <a:chExt cx="2197440" cy="14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14:cNvPr>
                <p14:cNvContentPartPr/>
                <p14:nvPr/>
              </p14:nvContentPartPr>
              <p14:xfrm>
                <a:off x="7475940" y="1302720"/>
                <a:ext cx="2127600" cy="132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57940" y="1285080"/>
                  <a:ext cx="2163240" cy="13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14:cNvPr>
                <p14:cNvContentPartPr/>
                <p14:nvPr/>
              </p14:nvContentPartPr>
              <p14:xfrm>
                <a:off x="7406100" y="2537520"/>
                <a:ext cx="122760" cy="17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88100" y="2519520"/>
                  <a:ext cx="15840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6560D7-44D1-9E90-6A6A-89353AEC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7768" y="2285090"/>
            <a:ext cx="2439984" cy="147303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This point represents the SSE when the intercept is </a:t>
            </a:r>
            <a:r>
              <a:rPr lang="en-US" sz="2500" b="1" dirty="0"/>
              <a:t>0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5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51BD4F-32CA-5CA4-8B08-B5AF0CCBD16E}"/>
              </a:ext>
            </a:extLst>
          </p:cNvPr>
          <p:cNvSpPr txBox="1">
            <a:spLocks/>
          </p:cNvSpPr>
          <p:nvPr/>
        </p:nvSpPr>
        <p:spPr>
          <a:xfrm>
            <a:off x="838199" y="1917075"/>
            <a:ext cx="1108934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6000" dirty="0"/>
              <a:t>In Machine Learning, </a:t>
            </a:r>
          </a:p>
          <a:p>
            <a:pPr marL="0" indent="0" algn="ctr">
              <a:buNone/>
            </a:pPr>
            <a:r>
              <a:rPr lang="en-PH" sz="6000" dirty="0"/>
              <a:t>we </a:t>
            </a:r>
            <a:r>
              <a:rPr lang="en-PH" sz="6000" b="1" dirty="0">
                <a:solidFill>
                  <a:srgbClr val="00B050"/>
                </a:solidFill>
              </a:rPr>
              <a:t>optimize</a:t>
            </a:r>
            <a:r>
              <a:rPr lang="en-PH" sz="6000" dirty="0"/>
              <a:t> a lot of stuff</a:t>
            </a:r>
          </a:p>
        </p:txBody>
      </p:sp>
    </p:spTree>
    <p:extLst>
      <p:ext uri="{BB962C8B-B14F-4D97-AF65-F5344CB8AC3E}">
        <p14:creationId xmlns:p14="http://schemas.microsoft.com/office/powerpoint/2010/main" val="27139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0E75-02B1-ACAA-E7CD-D9341B93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3208902-4F62-78D6-87FB-B030E1F1AB3D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3E5C97-A235-11B2-5B6B-AE0B2968329E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0D277-402A-233D-1571-8B51D7DEEDCB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DB948B-B059-CDAE-FF5D-52FDBA04F478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6E1724-E546-815B-DE03-D2030743EFC7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4017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5661E9-836D-C421-B980-783DA11FB7E2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49474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E60EFF2-F8C8-D0BE-39BB-5123F9929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283957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E90A2AC-9247-49BA-0D7D-08C3D1355CC2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F36DEB-2FE4-BC15-47B6-1E0F94C82E5C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136645-4391-AE04-1D3F-3ECA1F3B2320}"/>
              </a:ext>
            </a:extLst>
          </p:cNvPr>
          <p:cNvSpPr txBox="1">
            <a:spLocks/>
          </p:cNvSpPr>
          <p:nvPr/>
        </p:nvSpPr>
        <p:spPr>
          <a:xfrm>
            <a:off x="1180069" y="865552"/>
            <a:ext cx="9545595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When we change the intercept to </a:t>
            </a:r>
            <a:r>
              <a:rPr lang="en-PH" sz="3000" b="1" dirty="0"/>
              <a:t>0.25,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28DCD9-43A5-7C6B-C1F3-6939A88E253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12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8E8B-3BAB-6E70-3BAC-48251AA9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228587-F2A1-BFFF-6A86-31A603F0B454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03B4D2-F214-D134-CB6F-1E6DD56873E8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3864-6601-17E6-CB37-36A9FD632820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E88910-E466-DE3F-61C3-C0B020A9C380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02504-080C-CAEB-9821-C68F1848A8B8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858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BEA80-919C-B087-967A-790168FB6902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28900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7D93D3-4E21-25F3-CF07-2D1145617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7448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15B405E-E033-8228-0020-25DC74C8B200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047F3-A010-9900-8695-77A804A0B8D9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600617-0873-FD8D-94BF-2905DC51B96A}"/>
              </a:ext>
            </a:extLst>
          </p:cNvPr>
          <p:cNvSpPr txBox="1">
            <a:spLocks/>
          </p:cNvSpPr>
          <p:nvPr/>
        </p:nvSpPr>
        <p:spPr>
          <a:xfrm>
            <a:off x="1180071" y="865552"/>
            <a:ext cx="10373498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If we change the intercept to </a:t>
            </a:r>
            <a:r>
              <a:rPr lang="en-PH" sz="3000" b="1" dirty="0"/>
              <a:t>0.5,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EE229-44E6-C368-0457-16D4EEAF4B23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66B2C8-6439-81C9-23A5-8EB3F7A82F94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3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CB02D-5C94-6927-972C-1CDB9E0F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381547-554E-5BB7-9BE7-93E3C50F01E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6FD654-EE40-E5EB-12AA-FFF8C073336C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F0CE2-B201-BB43-4DBC-56F6D3DAADC1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C764B5-7229-CD3F-3138-C73116DCD897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A394-F2A4-428A-4AB4-41BC9F4E36DA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0334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827A5-963E-45AD-27AD-989F093CDBBF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18041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701B213-2D7A-DB00-91B2-7D61D5808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27078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382B2B7-AC6B-791F-3BEE-7C95AB49EDC3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DDA2B-04D8-37B0-79CF-B872323F9A1E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D00558-2F22-7554-2F77-3F2CC57B89F9}"/>
              </a:ext>
            </a:extLst>
          </p:cNvPr>
          <p:cNvSpPr txBox="1">
            <a:spLocks/>
          </p:cNvSpPr>
          <p:nvPr/>
        </p:nvSpPr>
        <p:spPr>
          <a:xfrm>
            <a:off x="1056503" y="865552"/>
            <a:ext cx="10632989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we change the intercept to </a:t>
            </a:r>
            <a:r>
              <a:rPr lang="en-PH" sz="3000" b="1" dirty="0"/>
              <a:t>0.9,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7197C-D46C-1B0E-6936-9456AFCE50B6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08871B-41AA-E8CD-19C1-42D0A8C37788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216B5-C892-C942-564D-AA03003FCF19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341798-7B10-83D4-4C35-C4229411308C}"/>
              </a:ext>
            </a:extLst>
          </p:cNvPr>
          <p:cNvCxnSpPr>
            <a:cxnSpLocks/>
          </p:cNvCxnSpPr>
          <p:nvPr/>
        </p:nvCxnSpPr>
        <p:spPr>
          <a:xfrm flipV="1">
            <a:off x="3001130" y="3247192"/>
            <a:ext cx="0" cy="20966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8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14B6-0302-4155-9037-536EF176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26E4C5-402C-F22C-3A3A-EA6F7D84FEA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96B4D3-0C6E-5A8B-F1BC-DB3425120772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A084A-821F-C09A-64C5-7390E1AD64D5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696C6A-0172-4BCC-A3E6-14EB71419B1F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98B1341-AED3-D838-9688-B4E7AF79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343640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F6E8A77-80D4-692C-26C8-ED2CB9580EB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D7DF5-E9DC-01D1-C865-3B7EAA918914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AC4D04-75AA-7B14-0B5F-4D603B1573F4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as the value increase for the </a:t>
            </a:r>
            <a:r>
              <a:rPr lang="en-PH" sz="3000" b="1" dirty="0"/>
              <a:t>intercept</a:t>
            </a:r>
            <a:r>
              <a:rPr lang="en-PH" sz="3000" dirty="0"/>
              <a:t>, we get these points</a:t>
            </a:r>
            <a:endParaRPr lang="en-PH" sz="30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7FBDC8-4A9E-5F74-A3EE-D33F0CDD662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E30F8D-38E4-F4C6-FA22-9C47B47585A7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6EC303-6AE5-D218-EA1E-9BCF020BD9A4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E54A5-6866-A06A-DC32-ABE1C7AED6B9}"/>
              </a:ext>
            </a:extLst>
          </p:cNvPr>
          <p:cNvCxnSpPr>
            <a:cxnSpLocks/>
          </p:cNvCxnSpPr>
          <p:nvPr/>
        </p:nvCxnSpPr>
        <p:spPr>
          <a:xfrm flipH="1">
            <a:off x="1259714" y="202179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2A6CF-418A-A94D-7305-8AF7AB16B08A}"/>
              </a:ext>
            </a:extLst>
          </p:cNvPr>
          <p:cNvCxnSpPr>
            <a:cxnSpLocks/>
          </p:cNvCxnSpPr>
          <p:nvPr/>
        </p:nvCxnSpPr>
        <p:spPr>
          <a:xfrm flipH="1">
            <a:off x="1259714" y="180829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FC406-B87F-3CEC-C1BB-EFE77CBCD711}"/>
              </a:ext>
            </a:extLst>
          </p:cNvPr>
          <p:cNvCxnSpPr>
            <a:cxnSpLocks/>
          </p:cNvCxnSpPr>
          <p:nvPr/>
        </p:nvCxnSpPr>
        <p:spPr>
          <a:xfrm flipH="1">
            <a:off x="1259714" y="161333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6F81CB-4A8E-010B-DAEB-2756ADBA4232}"/>
              </a:ext>
            </a:extLst>
          </p:cNvPr>
          <p:cNvCxnSpPr>
            <a:cxnSpLocks/>
          </p:cNvCxnSpPr>
          <p:nvPr/>
        </p:nvCxnSpPr>
        <p:spPr>
          <a:xfrm flipH="1">
            <a:off x="1259714" y="1418375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E0D98D-7141-43ED-4ED8-0B48469AF3F5}"/>
              </a:ext>
            </a:extLst>
          </p:cNvPr>
          <p:cNvCxnSpPr>
            <a:cxnSpLocks/>
          </p:cNvCxnSpPr>
          <p:nvPr/>
        </p:nvCxnSpPr>
        <p:spPr>
          <a:xfrm flipV="1">
            <a:off x="3001302" y="2437313"/>
            <a:ext cx="0" cy="99168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73C0F2-0952-64A6-344E-464FCED7F5F1}"/>
              </a:ext>
            </a:extLst>
          </p:cNvPr>
          <p:cNvCxnSpPr>
            <a:cxnSpLocks/>
          </p:cNvCxnSpPr>
          <p:nvPr/>
        </p:nvCxnSpPr>
        <p:spPr>
          <a:xfrm flipV="1">
            <a:off x="3464680" y="2159000"/>
            <a:ext cx="0" cy="28316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4696E-E9AF-E10F-86C2-560F715E90D0}"/>
              </a:ext>
            </a:extLst>
          </p:cNvPr>
          <p:cNvCxnSpPr>
            <a:cxnSpLocks/>
          </p:cNvCxnSpPr>
          <p:nvPr/>
        </p:nvCxnSpPr>
        <p:spPr>
          <a:xfrm flipV="1">
            <a:off x="1594605" y="3371850"/>
            <a:ext cx="0" cy="4478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44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EAB8B-CF68-073E-0936-A4DACBB1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6A9F38C-47A0-C0BB-8EE1-A5FD27B6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61579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37856A8-469C-780B-486A-22DD80330AA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5A4D4-7E48-CD28-498F-C38557F61A7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CDBFC6-748C-21EB-56C8-CD12F16EF9E2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Of all the intercepts we used, our graph showed that this one has the </a:t>
            </a:r>
            <a:r>
              <a:rPr lang="en-PH" sz="3000" b="1" dirty="0"/>
              <a:t>lowest 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ACAB0-9FC0-3632-FE31-B178D7F1FA3D}"/>
              </a:ext>
            </a:extLst>
          </p:cNvPr>
          <p:cNvGrpSpPr/>
          <p:nvPr/>
        </p:nvGrpSpPr>
        <p:grpSpPr>
          <a:xfrm>
            <a:off x="4200976" y="1544196"/>
            <a:ext cx="2078640" cy="3274560"/>
            <a:chOff x="4200976" y="1544196"/>
            <a:chExt cx="2078640" cy="32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14:cNvPr>
                <p14:cNvContentPartPr/>
                <p14:nvPr/>
              </p14:nvContentPartPr>
              <p14:xfrm>
                <a:off x="4200976" y="1544196"/>
                <a:ext cx="2064240" cy="325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3336" y="1526556"/>
                  <a:ext cx="2099880" cy="32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14:cNvPr>
                <p14:cNvContentPartPr/>
                <p14:nvPr/>
              </p14:nvContentPartPr>
              <p14:xfrm>
                <a:off x="6072976" y="4726236"/>
                <a:ext cx="206640" cy="9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5336" y="4708236"/>
                  <a:ext cx="242280" cy="12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3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9899-612F-2720-A4B2-A058E3B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8B5DB28-7540-F64B-2FCF-8E49ED24D307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4B33E5F-3BCD-E7E8-7680-7B5F53356DA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8CC02-3970-B8B4-746C-2057FEAC860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49B91D-0F42-79AE-2249-BB5B0D1632AE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Finding the lowest possible </a:t>
            </a:r>
            <a:r>
              <a:rPr lang="en-PH" sz="3000" b="1" dirty="0"/>
              <a:t>SSE</a:t>
            </a:r>
            <a:r>
              <a:rPr lang="en-PH" sz="3000" dirty="0"/>
              <a:t> by plugging in a bunch of values for </a:t>
            </a:r>
            <a:r>
              <a:rPr lang="en-PH" sz="3000" b="1" dirty="0"/>
              <a:t>intercept </a:t>
            </a:r>
            <a:r>
              <a:rPr lang="en-PH" sz="3000" dirty="0"/>
              <a:t>is a </a:t>
            </a:r>
            <a:r>
              <a:rPr lang="en-PH" sz="3000" b="1" dirty="0"/>
              <a:t>slow and painful method </a:t>
            </a:r>
            <a:r>
              <a:rPr lang="en-PH" sz="3000" b="1" dirty="0">
                <a:sym typeface="Wingdings" panose="05000000000000000000" pitchFamily="2" charset="2"/>
              </a:rPr>
              <a:t>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39671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1CE1-D342-98CC-F290-BC953A17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F57B96E-9DEF-1FCC-321D-BF55DDCBC552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C8BC4D-825A-214F-274E-905D491E6B80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07338-B64A-DDB6-9A99-4FD600CDC47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4269D4-F9A6-B252-40B4-3EC6381CE6AC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This is where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comes to the rescue </a:t>
            </a:r>
            <a:r>
              <a:rPr lang="en-PH" sz="3000" dirty="0">
                <a:sym typeface="Wingdings" panose="05000000000000000000" pitchFamily="2" charset="2"/>
              </a:rPr>
              <a:t></a:t>
            </a:r>
            <a:r>
              <a:rPr lang="en-PH" sz="3000" dirty="0"/>
              <a:t> 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153203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0A35-DD08-BE28-515E-014185D2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A7AEFA3-3532-6B97-A8AD-425DF381A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23432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46BA9D-BC71-3CAA-9C26-4F8C1B22288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6D839-C2C3-CFDE-2411-28CA5AB1E74A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DCDE76-150A-2B19-EDC7-F15EBC550093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only performs a few calculations if it knows that it is far from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1366639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A780-15CA-751F-89C5-005E8369B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6FD0A36-758F-D692-0519-C4B62DF55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013115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B92476-6EEF-09B1-2217-F45574D5B09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00FEB-C7A7-FC52-3CF7-465067223946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8D7695-5348-380A-D306-D72E2A9B492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increases the number of calculations when it is closer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399085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5870-594A-C010-2C39-10DCB9F8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CDCA76E-F55C-BF60-A0ED-B95F1CF5A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80905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C6DF55D-7FDD-3C87-60CD-0DFACA022E14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56F82-89F8-FFC9-8E6A-43B7E66D6BE9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34B08C-C4E6-7697-7386-34ABCCDE866F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689757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3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04732E-06B8-3B25-E8E9-DF4057F9B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030739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02CFB526-980C-BFB1-6BC6-3375909CB985}"/>
              </a:ext>
            </a:extLst>
          </p:cNvPr>
          <p:cNvSpPr/>
          <p:nvPr/>
        </p:nvSpPr>
        <p:spPr>
          <a:xfrm>
            <a:off x="2134652" y="3427722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57E554-5FE1-98CE-65D3-B7C9E5DD9E06}"/>
              </a:ext>
            </a:extLst>
          </p:cNvPr>
          <p:cNvSpPr/>
          <p:nvPr/>
        </p:nvSpPr>
        <p:spPr>
          <a:xfrm>
            <a:off x="4153922" y="32078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2B1BDA-76FE-DB74-13EB-1812665984A7}"/>
              </a:ext>
            </a:extLst>
          </p:cNvPr>
          <p:cNvSpPr/>
          <p:nvPr/>
        </p:nvSpPr>
        <p:spPr>
          <a:xfrm>
            <a:off x="5001939" y="19561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B8604CA-4D0A-FB09-7475-0D5C519A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682" y="1309809"/>
            <a:ext cx="4612342" cy="150734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In Linear Regression, we </a:t>
            </a:r>
            <a:r>
              <a:rPr lang="en-US" b="1" dirty="0">
                <a:solidFill>
                  <a:srgbClr val="00B050"/>
                </a:solidFill>
              </a:rPr>
              <a:t>optimize</a:t>
            </a:r>
            <a:r>
              <a:rPr lang="en-US" dirty="0"/>
              <a:t> the </a:t>
            </a:r>
            <a:r>
              <a:rPr lang="en-US" b="1" dirty="0"/>
              <a:t>Intercept</a:t>
            </a:r>
            <a:r>
              <a:rPr lang="en-US" dirty="0"/>
              <a:t> and </a:t>
            </a:r>
            <a:r>
              <a:rPr lang="en-US" b="1" dirty="0"/>
              <a:t>Slope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find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best fitting line</a:t>
            </a:r>
            <a:r>
              <a:rPr lang="en-US" dirty="0"/>
              <a:t>.</a:t>
            </a:r>
            <a:endParaRPr lang="en-PH" b="1" dirty="0">
              <a:solidFill>
                <a:srgbClr val="00B0F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F0DA76-7390-956E-991E-96A34CBA1E4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2-9344-4859-0D5C-2A5020680C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DA41-545F-3EAB-1C62-9F86FA0BC072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/>
              <p:nvPr/>
            </p:nvSpPr>
            <p:spPr>
              <a:xfrm>
                <a:off x="6784041" y="3879054"/>
                <a:ext cx="5183841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41" y="3879054"/>
                <a:ext cx="5183841" cy="446276"/>
              </a:xfrm>
              <a:prstGeom prst="rect">
                <a:avLst/>
              </a:prstGeom>
              <a:blipFill>
                <a:blip r:embed="rId3"/>
                <a:stretch>
                  <a:fillRect l="-117" b="-1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/>
              <p:nvPr/>
            </p:nvSpPr>
            <p:spPr>
              <a:xfrm>
                <a:off x="6784041" y="3167028"/>
                <a:ext cx="2245659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041" y="3167028"/>
                <a:ext cx="2245659" cy="446276"/>
              </a:xfrm>
              <a:prstGeom prst="rect">
                <a:avLst/>
              </a:prstGeom>
              <a:blipFill>
                <a:blip r:embed="rId4"/>
                <a:stretch>
                  <a:fillRect b="-379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3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27FB-8AF9-01BD-5E09-00EE4B0C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5073FE4-CD78-AE1B-B8C7-8F348D4CA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5423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303EA90-402E-27DB-B589-0A37850035A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6BAB0-055D-1C46-9961-4705F39DB323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C2B38A-E5A4-3C4C-3D8A-F88A6EF8FAA9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43644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9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7FAB-A049-CAC7-E281-8641ED8B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CDF31B6-288A-4374-7917-1F5023C95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88651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2D2E459-9E1C-3789-2924-DB2B4B2D831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06A40-1140-143A-E3DA-6630B55B1ED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E92679-7B8F-0DB7-6159-CF812BA7375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41790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03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C96E2-EE70-B00E-E256-42647A4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7E57E17-F998-888B-37D9-40C3C8857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080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D8BB95-2960-3AF9-504D-6D785936B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84868-2854-0709-1307-A185C7E74224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3E29DE-C27C-C0CD-F4AB-A9616C78CA4E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529119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48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14185-4369-C455-A3CE-1E1EF0C0A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67EE159-72D0-2AF1-35E2-15A6221FC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4575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5FE141-91F0-8BEF-DB94-DB86FD80A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84B38-7308-64BD-3778-371A55A4442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073744-7D44-B741-2C64-62DC2DB76464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20941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F444-0896-635C-A6C3-3B04FD03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34A68C0-93CE-0004-2CCA-44A42DEEC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96575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03DAE4C-781E-4699-DDD1-91C7D6BC9A4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47824-1644-8027-45B1-010DCE236625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A491DD-3F70-345D-4D55-178A7F63644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2243243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70EF-28CA-95CA-498C-8AD08531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F8BB6E-9FAB-1929-CE9E-7DF7D63F0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27338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44A49DF-8D6A-6E6B-889C-8224783D19E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817D2-C78F-2C22-A295-D37F417F696C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CBDF97-9472-5E34-7341-64AB373A2E8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168319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B714-DBC2-BC3D-11D1-88394E9F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192CCF-468A-5025-3C73-43B7820F9EF8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9B02DD-1A34-ADE1-0014-6FF47633AC5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844C8-C164-7E13-D8C3-3A713A75574E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B8DDCD-ABCB-2F11-F15D-C87A444A673A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778EB8-E230-6665-6A50-088E1813CF1B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8EEA55-8731-7706-E962-C4CA50E007DE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EA38A-7371-7045-17BE-468EDF1401D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E543377-A3BA-7232-18D0-10F70D323AF3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04A7364-DA3D-38E7-637E-32AD3812B7A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9A0B5-41D8-806A-E53A-832E8DA25F0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451D81-E34F-8EF0-2E32-8E25CB8B483A}"/>
              </a:ext>
            </a:extLst>
          </p:cNvPr>
          <p:cNvSpPr txBox="1">
            <a:spLocks/>
          </p:cNvSpPr>
          <p:nvPr/>
        </p:nvSpPr>
        <p:spPr>
          <a:xfrm>
            <a:off x="1136822" y="851777"/>
            <a:ext cx="10247458" cy="870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So let us get back to using </a:t>
            </a:r>
            <a:r>
              <a:rPr lang="en-US" sz="2500" b="1" dirty="0">
                <a:solidFill>
                  <a:srgbClr val="0070C0"/>
                </a:solidFill>
              </a:rPr>
              <a:t>Gradient Descent </a:t>
            </a:r>
            <a:r>
              <a:rPr lang="en-US" sz="2500" dirty="0"/>
              <a:t>to find the optimal value for the </a:t>
            </a:r>
            <a:r>
              <a:rPr lang="en-US" sz="2500" b="1" dirty="0"/>
              <a:t>intercept</a:t>
            </a:r>
            <a:r>
              <a:rPr lang="en-US" sz="2500" dirty="0"/>
              <a:t>, starting from a random value. In this case, </a:t>
            </a:r>
            <a:r>
              <a:rPr lang="en-US" sz="2500" b="1" dirty="0"/>
              <a:t>intercept</a:t>
            </a:r>
            <a:r>
              <a:rPr lang="en-US" sz="2500" dirty="0"/>
              <a:t> is zero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7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AC10-43C8-24A4-A0FF-08319B39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7AAAC4-5B34-5F06-2B85-9D43ED660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29357"/>
              </p:ext>
            </p:extLst>
          </p:nvPr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56C47-5450-B45F-E7A9-D87401D051B2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08054-D46C-A98F-EB0C-22AA79029986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C7A2A-416C-DD34-B8E1-7DA4A966D36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74806-D612-A490-4F20-8852DA47F8D4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A7210-FA63-E073-F9F2-122CA070069D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133DB-C040-6615-1E27-13F90CD03E7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EF08F7-D903-F589-9CC2-862877D9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0"/>
            <a:ext cx="4309185" cy="24432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When we calculated SSE, the first residual was the difference between the </a:t>
            </a:r>
            <a:r>
              <a:rPr lang="en-US" sz="2500" b="1" dirty="0"/>
              <a:t>observed height </a:t>
            </a:r>
            <a:r>
              <a:rPr lang="en-US" sz="2500" dirty="0"/>
              <a:t>which was </a:t>
            </a:r>
            <a:r>
              <a:rPr lang="en-US" sz="2500" b="1" dirty="0"/>
              <a:t>1.4 </a:t>
            </a:r>
            <a:r>
              <a:rPr lang="en-US" sz="2500" dirty="0"/>
              <a:t>and the </a:t>
            </a:r>
            <a:r>
              <a:rPr lang="en-US" sz="2500" b="1" dirty="0"/>
              <a:t>predicted height </a:t>
            </a:r>
            <a:r>
              <a:rPr lang="en-US" sz="2500" dirty="0"/>
              <a:t>which came from the equation of this line 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 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/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271C3A3B-14E9-2DF9-33BC-A0B042DD0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76"/>
                <a:ext cx="667440" cy="14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/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84BAC2-DD2E-F257-C0AB-0B9927167B96}"/>
              </a:ext>
            </a:extLst>
          </p:cNvPr>
          <p:cNvSpPr txBox="1">
            <a:spLocks/>
          </p:cNvSpPr>
          <p:nvPr/>
        </p:nvSpPr>
        <p:spPr>
          <a:xfrm>
            <a:off x="5161137" y="5087057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0.5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FC13-E26C-837B-ECE7-1542A39F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07C08B-1CFC-7C81-7CFB-9815ADC72A3A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858311-0C75-1B83-E82D-C15D2C427EA4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49ED4-4788-6704-9A84-849063E7AD28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DB25CE-2359-D018-8F6F-C6452F381188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38828B-165B-3CC3-F75E-CE1DBBC8E6BA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D0DC7-F7C8-4AF5-4E9E-9CCE1CEE62B9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0DD1C-FF60-55A9-F842-12B77CEDA6C3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053BB4-E5FD-50D7-941E-0B3536F4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4309185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Plugging in the </a:t>
            </a:r>
            <a:r>
              <a:rPr lang="en-US" sz="2500" b="1" dirty="0"/>
              <a:t>observed height</a:t>
            </a:r>
            <a:r>
              <a:rPr lang="en-US" sz="2500" dirty="0"/>
              <a:t> and the </a:t>
            </a:r>
            <a:r>
              <a:rPr lang="en-US" sz="2500" b="1" dirty="0"/>
              <a:t>predicted height </a:t>
            </a: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first person </a:t>
            </a:r>
            <a:r>
              <a:rPr lang="en-US" sz="2500" dirty="0"/>
              <a:t>we get..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/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E1681D48-083C-6A82-A82D-67E7A1776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81"/>
                <a:ext cx="667440" cy="1410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/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blipFill>
                <a:blip r:embed="rId9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/>
              <p:nvPr/>
            </p:nvSpPr>
            <p:spPr>
              <a:xfrm>
                <a:off x="5350336" y="4806938"/>
                <a:ext cx="5682976" cy="4462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4806938"/>
                <a:ext cx="5682976" cy="446276"/>
              </a:xfrm>
              <a:prstGeom prst="rect">
                <a:avLst/>
              </a:prstGeom>
              <a:blipFill>
                <a:blip r:embed="rId10"/>
                <a:stretch>
                  <a:fillRect b="-1265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5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36C26-6BA1-1A4C-E884-4D134BC2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DA798D-A16D-4256-EA0E-E83EDEEEA5BE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4B80D7-4395-4321-F55A-0DB24BBD1A4C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99CE-D3FC-E476-FAF0-515E0F215352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1A3795-B99E-DB3D-9EDC-C401C97CAF5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809C5C-A433-7B4F-0002-397D05B50000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2794F-4FAE-2915-7399-5DBEE90FAEA0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37D59-6CF2-0A6C-A54F-EDD441095384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055601-FF92-1E95-435A-50F8FC923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Just like before, if we calculate the residual for the </a:t>
            </a:r>
            <a:r>
              <a:rPr lang="en-US" sz="2500" b="1" dirty="0">
                <a:solidFill>
                  <a:srgbClr val="00B0F0"/>
                </a:solidFill>
              </a:rPr>
              <a:t>second person </a:t>
            </a:r>
            <a:r>
              <a:rPr lang="en-US" sz="2500" dirty="0"/>
              <a:t>we get…</a:t>
            </a:r>
            <a:endParaRPr lang="en-PH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/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1C7848DB-CB7F-EC49-DE42-76933B794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2077" y="3591092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/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615740" cy="8305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615740" cy="830548"/>
              </a:xfrm>
              <a:prstGeom prst="rect">
                <a:avLst/>
              </a:prstGeom>
              <a:blipFill>
                <a:blip r:embed="rId8"/>
                <a:stretch>
                  <a:fillRect b="-281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14:cNvPr>
              <p14:cNvContentPartPr/>
              <p14:nvPr/>
            </p14:nvContentPartPr>
            <p14:xfrm>
              <a:off x="2896549" y="3112359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8909" y="3094719"/>
                <a:ext cx="737280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BCECC7-294D-586B-D6FF-EA4344BE3CE4}"/>
              </a:ext>
            </a:extLst>
          </p:cNvPr>
          <p:cNvSpPr txBox="1">
            <a:spLocks/>
          </p:cNvSpPr>
          <p:nvPr/>
        </p:nvSpPr>
        <p:spPr>
          <a:xfrm>
            <a:off x="5270155" y="3342170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2.3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B5C9EE-CAF5-DA5B-42B1-8E1DF61014BA}"/>
              </a:ext>
            </a:extLst>
          </p:cNvPr>
          <p:cNvSpPr txBox="1">
            <a:spLocks/>
          </p:cNvSpPr>
          <p:nvPr/>
        </p:nvSpPr>
        <p:spPr>
          <a:xfrm>
            <a:off x="5270155" y="4860010"/>
            <a:ext cx="3988145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SSE will now then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F384-6A70-4242-E769-6C5FB746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0944C3-2929-9FD6-66DB-20087F318F87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Linear Regression is just one example, there are a lot more machine learning models that we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such as..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1B6D08-AE24-C18C-3DD6-04116FDA4C8B}"/>
              </a:ext>
            </a:extLst>
          </p:cNvPr>
          <p:cNvGrpSpPr/>
          <p:nvPr/>
        </p:nvGrpSpPr>
        <p:grpSpPr>
          <a:xfrm>
            <a:off x="1865024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FDF1D2F3-2CF1-1888-F205-DC7D86D1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633E7E8-F571-DB92-8671-5B8374BD6CB2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370A71-0D2B-38B7-4613-AD32422CF5AC}"/>
              </a:ext>
            </a:extLst>
          </p:cNvPr>
          <p:cNvGrpSpPr/>
          <p:nvPr/>
        </p:nvGrpSpPr>
        <p:grpSpPr>
          <a:xfrm>
            <a:off x="6861976" y="2928998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432B1F39-32AF-E6E7-E3C8-3927319CF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FC94379A-4FF3-7370-EDE7-CECB3D3A64F1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3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B437-0073-B1E6-9C6F-1CC797E3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5DB81E-8FFE-91FE-7258-2C4059A8F691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F6C2B04-8718-9B8A-2331-CB2FBC9CBC97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1CB3-254F-3AA2-5961-9C84A9288525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B594A3-F64D-0FA7-A749-4EF46E56FDAD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CFF20-E5D5-0991-8976-B43B9DE4BD37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7C01B3-6E88-536A-9F8F-2EAEDE6C3CF1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32B59-3C68-B9F3-4B69-7D4F3DFF404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E80A77-A9C1-BEC3-7DFA-688D7291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61471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third person</a:t>
            </a:r>
            <a:r>
              <a:rPr lang="en-US" sz="2500" dirty="0"/>
              <a:t> if the </a:t>
            </a:r>
            <a:r>
              <a:rPr lang="en-US" sz="2500" b="1" dirty="0"/>
              <a:t>observed height </a:t>
            </a:r>
            <a:r>
              <a:rPr lang="en-US" sz="2500" dirty="0"/>
              <a:t>is…</a:t>
            </a:r>
            <a:endParaRPr lang="en-PH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/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460E44A1-92DD-B9AB-9E24-85A49707A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866" y="326466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/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629188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629188" cy="1154162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14:cNvPr>
              <p14:cNvContentPartPr/>
              <p14:nvPr/>
            </p14:nvContentPartPr>
            <p14:xfrm>
              <a:off x="3426046" y="2448591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8037" y="2430591"/>
                <a:ext cx="737298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73834F-67AB-6E76-A4C1-8E92A3C60D83}"/>
              </a:ext>
            </a:extLst>
          </p:cNvPr>
          <p:cNvSpPr txBox="1">
            <a:spLocks/>
          </p:cNvSpPr>
          <p:nvPr/>
        </p:nvSpPr>
        <p:spPr>
          <a:xfrm>
            <a:off x="5270155" y="3324295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And since this person weighed </a:t>
            </a:r>
            <a:r>
              <a:rPr lang="en-US" sz="2500" b="1" dirty="0"/>
              <a:t>2.9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73E346-F73F-7BC5-8611-3B0740B2E39B}"/>
              </a:ext>
            </a:extLst>
          </p:cNvPr>
          <p:cNvSpPr txBox="1">
            <a:spLocks/>
          </p:cNvSpPr>
          <p:nvPr/>
        </p:nvSpPr>
        <p:spPr>
          <a:xfrm>
            <a:off x="5270155" y="4951174"/>
            <a:ext cx="4364663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final SSE will now the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7531-9D52-A9EA-8877-B94FFB7F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CB3F91-66BE-2F06-6D7B-E3F2723DC285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can easily plug in any value for the </a:t>
            </a:r>
            <a:r>
              <a:rPr lang="en-US" sz="3000" b="1" dirty="0"/>
              <a:t>intercept </a:t>
            </a:r>
            <a:r>
              <a:rPr lang="en-US" sz="3000" dirty="0"/>
              <a:t>and we also now have the equation for this </a:t>
            </a:r>
            <a:r>
              <a:rPr lang="en-US" sz="3000" b="1" dirty="0">
                <a:solidFill>
                  <a:srgbClr val="FFC000"/>
                </a:solidFill>
              </a:rPr>
              <a:t>curve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7BE5040-D0B9-4197-EDD4-A63CE57464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978142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4DB2698-741A-2A49-598C-1B86180C816F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04B9FE-939D-6E45-487D-7B45B7CBA523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AD027D-47E3-3E7C-D616-E2BCEFE48199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351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40A6-E335-CBA4-18E7-620C4D0A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3D289B-D953-033D-A6E2-AAF6BC40F57F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51081B7-F851-9079-CB37-815B6750D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08698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8C05222-690F-B9EA-70DA-88A8A5018129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5D22B8-C2D4-92A1-F636-F854AFFE344A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1224FF-5429-593E-0599-4C57C2C0C834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F4B18-AD8E-D769-9D7A-635D26FD0BD1}"/>
              </a:ext>
            </a:extLst>
          </p:cNvPr>
          <p:cNvCxnSpPr>
            <a:cxnSpLocks/>
          </p:cNvCxnSpPr>
          <p:nvPr/>
        </p:nvCxnSpPr>
        <p:spPr>
          <a:xfrm>
            <a:off x="6650239" y="3045759"/>
            <a:ext cx="1801237" cy="2333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262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647D0-EB71-6CDF-0C83-58C9AA47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E7B617E-3C3F-31A0-B44A-00902C570D7B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C2B5C52-7991-6A97-5DB8-2D5F56151B13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29AB998-ABAC-F269-2075-4E16D3C9925B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32488-CDA3-91A0-A749-78B7AA5BCF6B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71163C7-0F26-70DE-BAD1-5BB3D954AEBC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F54FEB-17FA-9891-25B9-6D5FD264546F}"/>
              </a:ext>
            </a:extLst>
          </p:cNvPr>
          <p:cNvCxnSpPr>
            <a:cxnSpLocks/>
          </p:cNvCxnSpPr>
          <p:nvPr/>
        </p:nvCxnSpPr>
        <p:spPr>
          <a:xfrm>
            <a:off x="7154174" y="4310534"/>
            <a:ext cx="2294029" cy="17092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2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D78B-D774-5AD8-3031-BD755A37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1B23A4-7ED8-1F04-EA1A-C2C6E4F3EC28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442FC53-B5CE-C307-26F7-C665A68884D0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283D916-0C5F-71D2-B01C-85FD604CC8B0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7DF5C-C745-E28C-809E-5363E565BDDC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53F46A-9B02-4FED-0C68-CF56E5B8C808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CFBCF0-4479-967F-3724-F8943CA29C50}"/>
              </a:ext>
            </a:extLst>
          </p:cNvPr>
          <p:cNvCxnSpPr>
            <a:cxnSpLocks/>
          </p:cNvCxnSpPr>
          <p:nvPr/>
        </p:nvCxnSpPr>
        <p:spPr>
          <a:xfrm>
            <a:off x="6960636" y="5386268"/>
            <a:ext cx="373649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57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A09-69E0-40EA-6BA0-15E9530F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BF3F59-5A78-98EE-467C-93DC5DBED761}"/>
              </a:ext>
            </a:extLst>
          </p:cNvPr>
          <p:cNvSpPr txBox="1">
            <a:spLocks/>
          </p:cNvSpPr>
          <p:nvPr/>
        </p:nvSpPr>
        <p:spPr>
          <a:xfrm>
            <a:off x="6835233" y="902457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take the derivate of the </a:t>
            </a:r>
            <a:r>
              <a:rPr lang="en-US" sz="3000" b="1" dirty="0"/>
              <a:t>SSE with respect to the 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/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/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83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657D-6CF3-4D17-D07F-4F7E84541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4EAB46-8FE3-7D82-0D12-29674127A34C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17388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derivative of SSE with respect to the intercept is equal to the </a:t>
            </a:r>
            <a:r>
              <a:rPr lang="en-US" sz="3000" b="1" dirty="0"/>
              <a:t>derivative of the first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92D1B7A-C6B4-FB08-4CB5-C8D2556F4501}"/>
              </a:ext>
            </a:extLst>
          </p:cNvPr>
          <p:cNvSpPr/>
          <p:nvPr/>
        </p:nvSpPr>
        <p:spPr>
          <a:xfrm>
            <a:off x="1432781" y="1074291"/>
            <a:ext cx="4485496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/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14:cNvPr>
              <p14:cNvContentPartPr/>
              <p14:nvPr/>
            </p14:nvContentPartPr>
            <p14:xfrm>
              <a:off x="2872292" y="3796757"/>
              <a:ext cx="6271708" cy="11862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652" y="3778756"/>
                <a:ext cx="6307349" cy="1221938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B5DC567-9F76-1F94-E940-C6562C98D7A7}"/>
              </a:ext>
            </a:extLst>
          </p:cNvPr>
          <p:cNvGrpSpPr/>
          <p:nvPr/>
        </p:nvGrpSpPr>
        <p:grpSpPr>
          <a:xfrm>
            <a:off x="1893347" y="1288959"/>
            <a:ext cx="3760990" cy="3164707"/>
            <a:chOff x="2324509" y="1288959"/>
            <a:chExt cx="3875040" cy="32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14:cNvPr>
                <p14:cNvContentPartPr/>
                <p14:nvPr/>
              </p14:nvContentPartPr>
              <p14:xfrm>
                <a:off x="2324509" y="1288959"/>
                <a:ext cx="3875040" cy="30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35" y="1271033"/>
                  <a:ext cx="3911758" cy="3122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14:cNvPr>
                <p14:cNvContentPartPr/>
                <p14:nvPr/>
              </p14:nvContentPartPr>
              <p14:xfrm>
                <a:off x="3079069" y="4275879"/>
                <a:ext cx="127800" cy="2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0865" y="4257929"/>
                  <a:ext cx="164580" cy="2655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92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B4E9-C405-93DC-1A91-6CDD755E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65FCEE-AD85-9085-864C-E4BBC00AFCD6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second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/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821DA16-4E56-23FD-1E13-090F4F043349}"/>
              </a:ext>
            </a:extLst>
          </p:cNvPr>
          <p:cNvSpPr/>
          <p:nvPr/>
        </p:nvSpPr>
        <p:spPr>
          <a:xfrm>
            <a:off x="807492" y="1426502"/>
            <a:ext cx="4551161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14:cNvPr>
              <p14:cNvContentPartPr/>
              <p14:nvPr/>
            </p14:nvContentPartPr>
            <p14:xfrm>
              <a:off x="2810930" y="4265713"/>
              <a:ext cx="6570140" cy="125580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290" y="4248071"/>
                <a:ext cx="6605781" cy="1291446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46AA41-307C-A7E5-2FDC-7226979E4D36}"/>
              </a:ext>
            </a:extLst>
          </p:cNvPr>
          <p:cNvGrpSpPr/>
          <p:nvPr/>
        </p:nvGrpSpPr>
        <p:grpSpPr>
          <a:xfrm>
            <a:off x="1624406" y="1693959"/>
            <a:ext cx="4238512" cy="3160429"/>
            <a:chOff x="2197429" y="1693959"/>
            <a:chExt cx="3571560" cy="35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14:cNvPr>
                <p14:cNvContentPartPr/>
                <p14:nvPr/>
              </p14:nvContentPartPr>
              <p14:xfrm>
                <a:off x="2197429" y="1693959"/>
                <a:ext cx="3571560" cy="344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2262" y="1674126"/>
                  <a:ext cx="3601591" cy="3488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14:cNvPr>
                <p14:cNvContentPartPr/>
                <p14:nvPr/>
              </p14:nvContentPartPr>
              <p14:xfrm>
                <a:off x="3050269" y="5022159"/>
                <a:ext cx="141480" cy="22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5424" y="5002330"/>
                  <a:ext cx="171473" cy="2650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2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59B2-F6AD-3ED3-0101-58431E92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BA83D-14C1-B2B5-09EF-F2118BF07898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third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/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87CADB1-B2B8-0DC5-E619-7C5A33755F73}"/>
              </a:ext>
            </a:extLst>
          </p:cNvPr>
          <p:cNvSpPr/>
          <p:nvPr/>
        </p:nvSpPr>
        <p:spPr>
          <a:xfrm>
            <a:off x="807492" y="1798147"/>
            <a:ext cx="4652014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996DDF-3334-9689-30FF-DBA6BBBB3E8E}"/>
              </a:ext>
            </a:extLst>
          </p:cNvPr>
          <p:cNvGrpSpPr/>
          <p:nvPr/>
        </p:nvGrpSpPr>
        <p:grpSpPr>
          <a:xfrm>
            <a:off x="1598315" y="1909518"/>
            <a:ext cx="7853082" cy="4008779"/>
            <a:chOff x="2062069" y="2010399"/>
            <a:chExt cx="6774840" cy="46916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14:cNvPr>
                <p14:cNvContentPartPr/>
                <p14:nvPr/>
              </p14:nvContentPartPr>
              <p14:xfrm>
                <a:off x="2753567" y="5566478"/>
                <a:ext cx="6083342" cy="113553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8349" y="5548831"/>
                  <a:ext cx="6114089" cy="1171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14:cNvPr>
                <p14:cNvContentPartPr/>
                <p14:nvPr/>
              </p14:nvContentPartPr>
              <p14:xfrm>
                <a:off x="2062069" y="2010399"/>
                <a:ext cx="3700800" cy="390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6540" y="1992399"/>
                  <a:ext cx="3731547" cy="39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14:cNvPr>
                <p14:cNvContentPartPr/>
                <p14:nvPr/>
              </p14:nvContentPartPr>
              <p14:xfrm>
                <a:off x="2856949" y="5829279"/>
                <a:ext cx="20196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1414" y="5811279"/>
                  <a:ext cx="23272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8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CFDC-FB35-1C1D-DC69-CDD53EC3E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1.9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blipFill>
                <a:blip r:embed="rId2"/>
                <a:stretch>
                  <a:fillRect b="-13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A68DD890-85B2-9A1B-B96C-DF5E369E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1356" y="2200208"/>
            <a:ext cx="540000" cy="5400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5CA15E65-95AF-58AC-F220-171BAA6A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66388275-FDF5-F8B4-F8D0-4317616A9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92026E6-B9FF-1ED7-C18C-1FEF612A9367}"/>
              </a:ext>
            </a:extLst>
          </p:cNvPr>
          <p:cNvSpPr txBox="1">
            <a:spLocks/>
          </p:cNvSpPr>
          <p:nvPr/>
        </p:nvSpPr>
        <p:spPr>
          <a:xfrm>
            <a:off x="1149725" y="5347384"/>
            <a:ext cx="10408022" cy="8449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have to </a:t>
            </a:r>
            <a:r>
              <a:rPr lang="en-US" sz="3000" b="1" dirty="0"/>
              <a:t>get the derivatives of these three expressions </a:t>
            </a:r>
            <a:r>
              <a:rPr lang="en-US" sz="3000" dirty="0"/>
              <a:t>in order to get the derivative of SSE with respect to the intercept.</a:t>
            </a:r>
            <a:endParaRPr lang="en-PH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F6EE1-B6BA-E5AA-478F-28933CCAD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4A27EB-EFF4-23A8-662C-241154D3C7E8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The good news is that </a:t>
            </a:r>
            <a:r>
              <a:rPr lang="en-PH" sz="4000" b="1" dirty="0">
                <a:solidFill>
                  <a:srgbClr val="0070C0"/>
                </a:solidFill>
              </a:rPr>
              <a:t>Gradient Descent </a:t>
            </a:r>
            <a:r>
              <a:rPr lang="en-PH" sz="4000" dirty="0"/>
              <a:t>can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all of these models.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23692F-16E5-4EA8-DA40-F3B49A268E8D}"/>
              </a:ext>
            </a:extLst>
          </p:cNvPr>
          <p:cNvGrpSpPr/>
          <p:nvPr/>
        </p:nvGrpSpPr>
        <p:grpSpPr>
          <a:xfrm>
            <a:off x="4756141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D3031275-6D15-2F01-4A4F-67885018E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6EF9AF8-6B5D-78F5-C439-28884CF2DC31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76895C-3B0F-FBFD-AA58-9A17F48AF790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11B2B002-F583-13A3-4E68-7AD665A1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7E959609-3856-B3B5-500A-FC60C10DB1E8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5CEA675F-AFF5-8E75-DF2A-6EC824769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3E8FB3-5F23-002F-5BD4-B47A945C2432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571792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C7C6-D06E-056F-048B-32B7C463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/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blipFill>
                <a:blip r:embed="rId3"/>
                <a:stretch>
                  <a:fillRect l="-160" b="-11628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/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PH" sz="3000" b="0" dirty="0"/>
                  <a:t>Let </a:t>
                </a:r>
                <a14:m>
                  <m:oMath xmlns:m="http://schemas.openxmlformats.org/officeDocument/2006/math"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PH" sz="30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PH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</m:oMath>
                </a14:m>
                <a:r>
                  <a:rPr lang="en-PH" sz="3000" dirty="0"/>
                  <a:t> so that the function becomes </a:t>
                </a:r>
                <a14:m>
                  <m:oMath xmlns:m="http://schemas.openxmlformats.org/officeDocument/2006/math">
                    <m:r>
                      <a:rPr lang="en-PH" sz="3000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PH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3000" i="1" dirty="0">
                    <a:latin typeface="Cambria Math" panose="02040503050406030204" pitchFamily="18" charset="0"/>
                  </a:rPr>
                  <a:t> </a:t>
                </a:r>
                <a:endParaRPr lang="en-PH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blipFill>
                <a:blip r:embed="rId4"/>
                <a:stretch>
                  <a:fillRect l="-1340" t="-7186" b="-17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4A5045-475A-50B7-3690-9DB111BC4A96}"/>
              </a:ext>
            </a:extLst>
          </p:cNvPr>
          <p:cNvSpPr txBox="1">
            <a:spLocks/>
          </p:cNvSpPr>
          <p:nvPr/>
        </p:nvSpPr>
        <p:spPr>
          <a:xfrm>
            <a:off x="546060" y="1125981"/>
            <a:ext cx="10917558" cy="796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apply the </a:t>
            </a:r>
            <a:r>
              <a:rPr lang="en-US" sz="3000" b="1" dirty="0"/>
              <a:t>chain rule </a:t>
            </a:r>
            <a:r>
              <a:rPr lang="en-US" sz="3000" dirty="0"/>
              <a:t>and </a:t>
            </a:r>
            <a:r>
              <a:rPr lang="en-US" sz="3000" b="1" dirty="0"/>
              <a:t>power rule </a:t>
            </a:r>
            <a:r>
              <a:rPr lang="en-US" sz="3000" dirty="0"/>
              <a:t>to get the derivative of expression 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3031129A-007B-44F8-5567-5D117230A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4994" y="2889000"/>
            <a:ext cx="540000" cy="5400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CC6E9499-4688-5C67-9735-32A81838D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6165" y="152445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3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66CB3-A5CE-1CE4-E1CD-C7C189D6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5FA7F-9D57-F073-5976-1FF8C41B0D79}"/>
              </a:ext>
            </a:extLst>
          </p:cNvPr>
          <p:cNvSpPr txBox="1">
            <a:spLocks/>
          </p:cNvSpPr>
          <p:nvPr/>
        </p:nvSpPr>
        <p:spPr>
          <a:xfrm>
            <a:off x="445207" y="1556599"/>
            <a:ext cx="5650793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then use the chain rule,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/>
              <p:nvPr/>
            </p:nvSpPr>
            <p:spPr>
              <a:xfrm>
                <a:off x="255495" y="3859013"/>
                <a:ext cx="11545814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95" y="3859013"/>
                <a:ext cx="11545814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586BD7-9809-90C6-ED1C-603E56C036C2}"/>
              </a:ext>
            </a:extLst>
          </p:cNvPr>
          <p:cNvSpPr txBox="1">
            <a:spLocks/>
          </p:cNvSpPr>
          <p:nvPr/>
        </p:nvSpPr>
        <p:spPr>
          <a:xfrm>
            <a:off x="445207" y="2519596"/>
            <a:ext cx="1282740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get,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/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E8E02-4138-5594-A1F7-60ADCE0AC722}"/>
              </a:ext>
            </a:extLst>
          </p:cNvPr>
          <p:cNvSpPr txBox="1">
            <a:spLocks/>
          </p:cNvSpPr>
          <p:nvPr/>
        </p:nvSpPr>
        <p:spPr>
          <a:xfrm>
            <a:off x="445207" y="5508787"/>
            <a:ext cx="2268128" cy="5332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For this part,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182C9-6EC7-AC53-BE9F-1056A5D9C121}"/>
              </a:ext>
            </a:extLst>
          </p:cNvPr>
          <p:cNvSpPr/>
          <p:nvPr/>
        </p:nvSpPr>
        <p:spPr>
          <a:xfrm>
            <a:off x="7083972" y="3790950"/>
            <a:ext cx="4635140" cy="88995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39C24-8A8E-084A-3609-996F4EF21766}"/>
              </a:ext>
            </a:extLst>
          </p:cNvPr>
          <p:cNvSpPr/>
          <p:nvPr/>
        </p:nvSpPr>
        <p:spPr>
          <a:xfrm>
            <a:off x="2737007" y="533011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7BDE3-63F0-621E-85DD-C140CF4F3E3A}"/>
              </a:ext>
            </a:extLst>
          </p:cNvPr>
          <p:cNvSpPr/>
          <p:nvPr/>
        </p:nvSpPr>
        <p:spPr>
          <a:xfrm>
            <a:off x="390690" y="3702050"/>
            <a:ext cx="11410617" cy="10661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D5313-8F53-4554-8210-4AD59D4FF000}"/>
                  </a:ext>
                </a:extLst>
              </p:cNvPr>
              <p:cNvSpPr txBox="1"/>
              <p:nvPr/>
            </p:nvSpPr>
            <p:spPr>
              <a:xfrm>
                <a:off x="6096000" y="1441065"/>
                <a:ext cx="5152465" cy="7643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GB" sz="23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23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23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GB" sz="23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3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GB" sz="2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3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3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3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AD5313-8F53-4554-8210-4AD59D4FF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41065"/>
                <a:ext cx="5152465" cy="764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52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  <p:bldP spid="7" grpId="0"/>
      <p:bldP spid="8" grpId="0" animBg="1"/>
      <p:bldP spid="1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1D3E-27A1-64E9-45FA-36505A7A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/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5FFD7FF-E37D-5DBA-5E0D-2DE89AF4290B}"/>
              </a:ext>
            </a:extLst>
          </p:cNvPr>
          <p:cNvSpPr/>
          <p:nvPr/>
        </p:nvSpPr>
        <p:spPr>
          <a:xfrm>
            <a:off x="3605463" y="102192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/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/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Since </a:t>
                </a:r>
                <a:r>
                  <a:rPr lang="en-US" sz="3000" b="1" dirty="0"/>
                  <a:t>1.4</a:t>
                </a:r>
                <a:r>
                  <a:rPr lang="en-US" sz="3000" dirty="0"/>
                  <a:t>, </a:t>
                </a:r>
                <a:r>
                  <a:rPr lang="en-US" sz="3000" b="1" dirty="0"/>
                  <a:t>0.64 </a:t>
                </a:r>
                <a14:m>
                  <m:oMath xmlns:m="http://schemas.openxmlformats.org/officeDocument/2006/math">
                    <m:r>
                      <a:rPr lang="en-PH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PH" sz="3000" dirty="0"/>
                  <a:t> are </a:t>
                </a:r>
                <a:r>
                  <a:rPr lang="en-PH" sz="3000" b="1" dirty="0"/>
                  <a:t>constants</a:t>
                </a:r>
                <a:r>
                  <a:rPr lang="en-PH" sz="3000" dirty="0"/>
                  <a:t>, their derivatives are </a:t>
                </a:r>
                <a:r>
                  <a:rPr lang="en-PH" sz="3000" b="1" dirty="0"/>
                  <a:t>0</a:t>
                </a:r>
                <a:r>
                  <a:rPr lang="en-PH" sz="3000" dirty="0"/>
                  <a:t>. The only term that depends on intercept is</a:t>
                </a:r>
                <a:r>
                  <a:rPr lang="en-PH" sz="3000" b="1" dirty="0"/>
                  <a:t> –intercept </a:t>
                </a:r>
                <a:r>
                  <a:rPr lang="en-PH" sz="3000" dirty="0"/>
                  <a:t>whose derivative is.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blipFill>
                <a:blip r:embed="rId5"/>
                <a:stretch>
                  <a:fillRect l="-1220" t="-5325" r="-690" b="-183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/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1(−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C000"/>
                </a:solidFill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E123AA5-9777-49FF-FA76-2EFDDEFA9C52}"/>
              </a:ext>
            </a:extLst>
          </p:cNvPr>
          <p:cNvSpPr txBox="1"/>
          <p:nvPr/>
        </p:nvSpPr>
        <p:spPr>
          <a:xfrm>
            <a:off x="569593" y="4915066"/>
            <a:ext cx="2376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Thus, we get</a:t>
            </a:r>
          </a:p>
        </p:txBody>
      </p:sp>
    </p:spTree>
    <p:extLst>
      <p:ext uri="{BB962C8B-B14F-4D97-AF65-F5344CB8AC3E}">
        <p14:creationId xmlns:p14="http://schemas.microsoft.com/office/powerpoint/2010/main" val="14803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3B49-B861-DF38-4738-690F417B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/>
              <p:nvPr/>
            </p:nvSpPr>
            <p:spPr>
              <a:xfrm>
                <a:off x="473239" y="3076255"/>
                <a:ext cx="7278989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9" y="3076255"/>
                <a:ext cx="7278989" cy="664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/>
              <p:nvPr/>
            </p:nvSpPr>
            <p:spPr>
              <a:xfrm>
                <a:off x="473239" y="1858108"/>
                <a:ext cx="11480468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9" y="1858108"/>
                <a:ext cx="11480468" cy="664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/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  <a:ln w="38100">
                <a:solidFill>
                  <a:srgbClr val="FF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742847-ECE9-0A3B-AB55-4EEE61788E52}"/>
              </a:ext>
            </a:extLst>
          </p:cNvPr>
          <p:cNvSpPr txBox="1"/>
          <p:nvPr/>
        </p:nvSpPr>
        <p:spPr>
          <a:xfrm>
            <a:off x="543089" y="1063839"/>
            <a:ext cx="37129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If we put </a:t>
            </a:r>
            <a:r>
              <a:rPr lang="en-PH" sz="3000" b="1" dirty="0"/>
              <a:t>-1</a:t>
            </a:r>
            <a:r>
              <a:rPr lang="en-PH" sz="3000" dirty="0"/>
              <a:t>, we 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D78C2-BAB1-20E3-74D2-58C421C5355F}"/>
              </a:ext>
            </a:extLst>
          </p:cNvPr>
          <p:cNvSpPr txBox="1"/>
          <p:nvPr/>
        </p:nvSpPr>
        <p:spPr>
          <a:xfrm>
            <a:off x="543089" y="4106480"/>
            <a:ext cx="11105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Finally, when we multiply -1, we now have the derivative for expression </a:t>
            </a:r>
          </a:p>
        </p:txBody>
      </p: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73470487-F295-FC6E-847F-6298E3AA7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6240" y="4579306"/>
            <a:ext cx="540000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BDE99-88F2-1373-10E1-C9CCA5FAB5DC}"/>
              </a:ext>
            </a:extLst>
          </p:cNvPr>
          <p:cNvSpPr/>
          <p:nvPr/>
        </p:nvSpPr>
        <p:spPr>
          <a:xfrm>
            <a:off x="7262649" y="1874716"/>
            <a:ext cx="4631275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14947-FF71-36E0-4474-1A2B761525EA}"/>
              </a:ext>
            </a:extLst>
          </p:cNvPr>
          <p:cNvSpPr/>
          <p:nvPr/>
        </p:nvSpPr>
        <p:spPr>
          <a:xfrm>
            <a:off x="543090" y="1749861"/>
            <a:ext cx="11480468" cy="9679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13B28-85A3-323A-8955-BF8B9823EDE4}"/>
              </a:ext>
            </a:extLst>
          </p:cNvPr>
          <p:cNvSpPr/>
          <p:nvPr/>
        </p:nvSpPr>
        <p:spPr>
          <a:xfrm>
            <a:off x="543089" y="3055145"/>
            <a:ext cx="7209139" cy="686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6822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0529-7C45-D716-CF9E-7F2B91C5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blipFill>
                <a:blip r:embed="rId3"/>
                <a:stretch>
                  <a:fillRect b="-13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2DD6DEE1-8E55-4CE6-7AD7-55E0F6131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3443" y="5255841"/>
            <a:ext cx="540000" cy="540000"/>
          </a:xfrm>
          <a:prstGeom prst="rect">
            <a:avLst/>
          </a:prstGeom>
        </p:spPr>
      </p:pic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B14729F-9C06-517E-DA2C-89E631EDC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EC1A9F3-7592-30B0-329D-082718E73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B643C5-95AC-89B3-96DC-A427770DF19C}"/>
              </a:ext>
            </a:extLst>
          </p:cNvPr>
          <p:cNvSpPr/>
          <p:nvPr/>
        </p:nvSpPr>
        <p:spPr>
          <a:xfrm>
            <a:off x="3597088" y="2301061"/>
            <a:ext cx="4867836" cy="66492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11853C-CB8E-5BFE-5889-4D7CF5598931}"/>
              </a:ext>
            </a:extLst>
          </p:cNvPr>
          <p:cNvSpPr txBox="1">
            <a:spLocks/>
          </p:cNvSpPr>
          <p:nvPr/>
        </p:nvSpPr>
        <p:spPr>
          <a:xfrm>
            <a:off x="495299" y="5307768"/>
            <a:ext cx="11201400" cy="10863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now have the derivative of expression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get the derivative of expression          and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A2BBB289-B6C0-DBC7-7892-8018125B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8094" y="5795841"/>
            <a:ext cx="540000" cy="54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AA150B43-9B1B-E122-25C8-6BD31D9EE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396" y="5795841"/>
            <a:ext cx="540000" cy="540000"/>
          </a:xfrm>
          <a:prstGeom prst="rect">
            <a:avLst/>
          </a:prstGeom>
        </p:spPr>
      </p:pic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CBB528E8-43B7-7AB1-B114-B73AB506E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236352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488E-499A-25BC-EAB8-DBC66D76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07D48A3-FF53-A897-8376-3039ECC0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3060206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5CB02DEA-4C81-58E3-524D-03B22951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810308"/>
            <a:ext cx="540000" cy="540000"/>
          </a:xfrm>
          <a:prstGeom prst="rect">
            <a:avLst/>
          </a:prstGeom>
        </p:spPr>
      </p:pic>
      <p:pic>
        <p:nvPicPr>
          <p:cNvPr id="2" name="Graphic 1" descr="Badge 1 with solid fill">
            <a:extLst>
              <a:ext uri="{FF2B5EF4-FFF2-40B4-BE49-F238E27FC236}">
                <a16:creationId xmlns:a16="http://schemas.microsoft.com/office/drawing/2014/main" id="{06C50790-6786-DC7F-2950-27A92D9D6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2272906"/>
            <a:ext cx="540000" cy="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787C-3006-80F8-1D25-9C484ACB5608}"/>
              </a:ext>
            </a:extLst>
          </p:cNvPr>
          <p:cNvSpPr txBox="1">
            <a:spLocks/>
          </p:cNvSpPr>
          <p:nvPr/>
        </p:nvSpPr>
        <p:spPr>
          <a:xfrm>
            <a:off x="1331257" y="5184129"/>
            <a:ext cx="10591801" cy="9175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These are the derivatives of expression       and        using the same process as before.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7D46A0BD-E80F-C591-892C-5009E0B2B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3750" y="5148233"/>
            <a:ext cx="540000" cy="540000"/>
          </a:xfrm>
          <a:prstGeom prst="rect">
            <a:avLst/>
          </a:prstGeom>
        </p:spPr>
      </p:pic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FA8D759E-1D64-2DE5-EA8D-F87F2752F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8111" y="5148233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EF2907-A428-D31A-9F19-20FF03297C0D}"/>
              </a:ext>
            </a:extLst>
          </p:cNvPr>
          <p:cNvSpPr/>
          <p:nvPr/>
        </p:nvSpPr>
        <p:spPr>
          <a:xfrm>
            <a:off x="3402104" y="3096536"/>
            <a:ext cx="5392271" cy="13342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0339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E01-7BA5-8201-5B6F-E02A0D9B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AB3800-A32F-3EE8-EE09-276B282D39A8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have the derivative,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will use it to find where the SSE is lowest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19475AF-B83A-BE3B-C199-694870FEA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838043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861000-6B37-35C6-FA20-3E5BEDD96D26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53CC3-77BB-A275-6E57-F156DB65922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0B4C3D-FEFE-47C2-F58E-449167D6CC4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95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530D-2B22-6A5B-F701-FFA31854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05FD2-29AA-4A9C-F5A9-304FFA7A4F99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minimum value by taking steps from an initial guess (random number) until it reaches the best value.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36284B3-B15F-AA2A-EA05-66B832CD7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5042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D43846C-A793-ACCF-98C7-CA42034D9CE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5001B-7ECA-5D0D-EE46-6F90BD044B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7AC49E-CFED-23FB-6552-405ED53E2087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80AC5A2-DDED-D031-6B5D-02D13183B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8323" y="3685920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415031F-14E9-2574-093C-AD82E75CE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5922" y="3696660"/>
            <a:ext cx="540000" cy="5400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2DDC1524-D596-1205-7F6A-2D7020225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9083" y="370101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D1D30A0-2847-F636-CE92-3B7C4D513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1880" y="3704589"/>
            <a:ext cx="540000" cy="540000"/>
          </a:xfrm>
          <a:prstGeom prst="rect">
            <a:avLst/>
          </a:prstGeom>
        </p:spPr>
      </p:pic>
      <p:pic>
        <p:nvPicPr>
          <p:cNvPr id="10" name="Graphic 9" descr="Footprints with solid fill">
            <a:extLst>
              <a:ext uri="{FF2B5EF4-FFF2-40B4-BE49-F238E27FC236}">
                <a16:creationId xmlns:a16="http://schemas.microsoft.com/office/drawing/2014/main" id="{D324E145-30D5-97F1-0901-1ECBF7F40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27" y="1956365"/>
            <a:ext cx="1080000" cy="1080000"/>
          </a:xfrm>
          <a:prstGeom prst="rect">
            <a:avLst/>
          </a:prstGeom>
        </p:spPr>
      </p:pic>
      <p:pic>
        <p:nvPicPr>
          <p:cNvPr id="11" name="Graphic 10" descr="Footprints with solid fill">
            <a:extLst>
              <a:ext uri="{FF2B5EF4-FFF2-40B4-BE49-F238E27FC236}">
                <a16:creationId xmlns:a16="http://schemas.microsoft.com/office/drawing/2014/main" id="{BC95487C-9513-FFAB-6F29-0325E380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858707">
            <a:off x="8640981" y="3009803"/>
            <a:ext cx="540000" cy="540000"/>
          </a:xfrm>
          <a:prstGeom prst="rect">
            <a:avLst/>
          </a:prstGeom>
        </p:spPr>
      </p:pic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8B07CB34-B058-4F98-F27A-A34BC66C8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87739">
            <a:off x="9134988" y="343218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568F-9DE9-EA64-C5A6-9DDD2314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C04BEC-FA3A-55D0-0034-D485F7F4113D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Remember, we started by setting the </a:t>
            </a:r>
            <a:r>
              <a:rPr lang="en-US" sz="3000" b="1" dirty="0"/>
              <a:t>Intercept</a:t>
            </a:r>
            <a:r>
              <a:rPr lang="en-US" sz="3000" dirty="0"/>
              <a:t> to a random number, in this case, we used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F3EE54E-8B58-E7C2-3AEA-4B87A1EDC5F0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59F5962-C249-67E9-A1C6-23C08B8565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C2A94-F858-B24B-F0D1-C05D1DCC609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CCB5BE7-0D55-30F6-32D1-2BF07C164A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E4CA8B3-7AE2-073F-A300-4C0225342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6920" y="3680334"/>
            <a:ext cx="540000" cy="54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89CCEEB-2E52-E635-34B0-8C314AAA7727}"/>
              </a:ext>
            </a:extLst>
          </p:cNvPr>
          <p:cNvGrpSpPr/>
          <p:nvPr/>
        </p:nvGrpSpPr>
        <p:grpSpPr>
          <a:xfrm>
            <a:off x="6540480" y="4238280"/>
            <a:ext cx="1159560" cy="775080"/>
            <a:chOff x="6540480" y="4238280"/>
            <a:chExt cx="115956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14:cNvPr>
                <p14:cNvContentPartPr/>
                <p14:nvPr/>
              </p14:nvContentPartPr>
              <p14:xfrm>
                <a:off x="6540480" y="4267440"/>
                <a:ext cx="1063080" cy="7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2840" y="4249800"/>
                  <a:ext cx="109872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14:cNvPr>
                <p14:cNvContentPartPr/>
                <p14:nvPr/>
              </p14:nvContentPartPr>
              <p14:xfrm>
                <a:off x="7486920" y="4238280"/>
                <a:ext cx="213120" cy="17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69280" y="4220640"/>
                  <a:ext cx="24876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486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748C-4C60-9651-829C-CF769F52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341822-F7DF-2A78-F883-88CF84AE658B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EE524D-B913-A055-D836-77C250B951E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C29716-4B17-685F-DDD3-DA5D853C8F8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76F6C-2DD7-E295-119F-77311AC686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EF9D35-BEAC-56EE-0A9E-2AA3A66B259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E47F139-DE58-3B67-0D4F-363C70D61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272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42791-4D5A-5FDE-F02F-749091D25E56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55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5349" y="429171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7AB55-F8D8-DACD-0133-96B214A3C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EE71E5-28A6-2A75-E2D4-162824EF0CA7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So if we learn how to </a:t>
            </a:r>
            <a:r>
              <a:rPr lang="en-PH" sz="4000" b="1" dirty="0">
                <a:solidFill>
                  <a:srgbClr val="00B050"/>
                </a:solidFill>
              </a:rPr>
              <a:t>optimize </a:t>
            </a:r>
            <a:r>
              <a:rPr lang="en-PH" sz="4000" dirty="0"/>
              <a:t>a </a:t>
            </a:r>
            <a:r>
              <a:rPr lang="en-PH" sz="4000" b="1" dirty="0">
                <a:solidFill>
                  <a:srgbClr val="FF0000"/>
                </a:solidFill>
              </a:rPr>
              <a:t>line</a:t>
            </a:r>
            <a:r>
              <a:rPr lang="en-PH" sz="4000" dirty="0"/>
              <a:t> in Linear Regression using</a:t>
            </a:r>
            <a:r>
              <a:rPr lang="en-PH" sz="4000" b="1" dirty="0">
                <a:solidFill>
                  <a:srgbClr val="00B050"/>
                </a:solidFill>
              </a:rPr>
              <a:t> </a:t>
            </a:r>
            <a:r>
              <a:rPr lang="en-PH" sz="4000" b="1" dirty="0">
                <a:solidFill>
                  <a:srgbClr val="0070C0"/>
                </a:solidFill>
              </a:rPr>
              <a:t>Gradient Descent</a:t>
            </a:r>
            <a:endParaRPr lang="en-PH" sz="4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CB2CF7-B386-F813-14B8-3DE8258F238A}"/>
              </a:ext>
            </a:extLst>
          </p:cNvPr>
          <p:cNvGrpSpPr/>
          <p:nvPr/>
        </p:nvGrpSpPr>
        <p:grpSpPr>
          <a:xfrm>
            <a:off x="4756141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549CAF12-BCF7-1EC9-A3F5-73B985AF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FCC7274-7DA5-7427-8888-09CA5010FA93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>
                  <a:solidFill>
                    <a:schemeClr val="bg2">
                      <a:lumMod val="90000"/>
                    </a:schemeClr>
                  </a:solidFill>
                </a:rPr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9137D3-4B04-AE70-719D-1F19F35D68F0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CB0B327B-55E8-7FD0-582F-2178206D1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02CF3AF-2C7A-182A-449E-23B4AD4E859B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>
                  <a:solidFill>
                    <a:schemeClr val="bg2">
                      <a:lumMod val="90000"/>
                    </a:schemeClr>
                  </a:solidFill>
                </a:rPr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3DA640DD-8D8D-0385-0705-048C1208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BC3B85-2939-EB34-B207-2D9D39335565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47392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65B5-0CA2-E61A-28BB-C4FD8BFC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A4EBEB-78A5-9E2B-4A0D-5A8CB04881A4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DA3D33-00C7-822E-B112-6DC7C8C0741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4BA61D-8B32-A73C-52F2-CA30AB17E43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F9FEC-3E15-E53D-9866-B2E1627BE6A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F8C2E0-03B4-896A-BA7F-B487F807F00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9FA420E-AE88-4706-868B-F292A3B89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A398E1-3C89-4351-5130-FEAFA289CD4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705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20FA-8B4C-74A5-3ACA-DFB0F870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8FC1-B536-AA9E-DF07-D18F783A56B7}"/>
              </a:ext>
            </a:extLst>
          </p:cNvPr>
          <p:cNvSpPr txBox="1">
            <a:spLocks/>
          </p:cNvSpPr>
          <p:nvPr/>
        </p:nvSpPr>
        <p:spPr>
          <a:xfrm>
            <a:off x="5560576" y="5402614"/>
            <a:ext cx="1937498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get </a:t>
            </a:r>
            <a:r>
              <a:rPr lang="en-US" sz="3000" b="1" dirty="0"/>
              <a:t>5.7</a:t>
            </a:r>
            <a:endParaRPr lang="en-PH" sz="3000" b="1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0679F75-E361-0151-981B-9A1B1E2C956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81FA50-3711-DCB6-835F-E495293CBBE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190B3-89E3-D3D2-67FC-90F9C0F759E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1871BA-CB28-303F-6D9D-690A2F49613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C442029-0F57-DFDF-3CDE-FD9DE366C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EC16C58-E3B6-1AA3-D158-E54913CE6BF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918248-D516-6961-6A37-6C321B8BB666}"/>
              </a:ext>
            </a:extLst>
          </p:cNvPr>
          <p:cNvSpPr/>
          <p:nvPr/>
        </p:nvSpPr>
        <p:spPr>
          <a:xfrm>
            <a:off x="4754272" y="3450350"/>
            <a:ext cx="75902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582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0FB8-DF48-38CF-B8E7-74F3E470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822101-FF91-62AB-CC8B-37DC50DFF4E0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when the Intercept is </a:t>
            </a:r>
            <a:r>
              <a:rPr lang="en-US" sz="3000" b="1" dirty="0"/>
              <a:t>0</a:t>
            </a:r>
            <a:r>
              <a:rPr lang="en-US" sz="3000" dirty="0"/>
              <a:t>, the slope of the curve is </a:t>
            </a:r>
            <a:r>
              <a:rPr lang="en-US" sz="3000" b="1" dirty="0"/>
              <a:t>-5.7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050CD-CFB2-1308-91E0-1D40DACDE4B4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6A134-8BD2-0E2B-314E-D74C9BD243B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EB773-60AC-AE0A-5E71-73D2A44DE41F}"/>
              </a:ext>
            </a:extLst>
          </p:cNvPr>
          <p:cNvSpPr/>
          <p:nvPr/>
        </p:nvSpPr>
        <p:spPr>
          <a:xfrm>
            <a:off x="4749305" y="3450350"/>
            <a:ext cx="75054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56C1E-C1C0-6E8D-2A94-82317DF1928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5DBD525-433F-722A-6701-C3CD160D2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09272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B698820-B330-72AA-823F-D8EE01B5F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46B764-580C-65F1-5BCA-92E948EADD29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35BA-9796-3888-0C05-560D06D7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D27C3E-AD5B-5110-5EFB-73B8775A9255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36093-C8B4-501A-4B48-E2E66E68C10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5CD5E-0F49-637B-2378-F9419BFA520F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6A3AD-D47D-6F30-619E-F8C99C9B6F94}"/>
              </a:ext>
            </a:extLst>
          </p:cNvPr>
          <p:cNvSpPr/>
          <p:nvPr/>
        </p:nvSpPr>
        <p:spPr>
          <a:xfrm>
            <a:off x="4695824" y="3450350"/>
            <a:ext cx="82419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F29CD4-054F-48AC-CD4F-FACD464A9C8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E95B6-FE8F-79A2-74BF-9FB4B7066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143621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6D1D85E-CA5C-4EF0-FB13-660EFE80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A31FE-7ACE-87B0-0726-D37EC74C9C2A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497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59E1-9774-CBA4-D8C3-FF8081CB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F199B7-6D6E-68AD-C7D1-2B11AA1496AA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67923-31BA-0084-EDEB-54102EE7167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3131-9EF1-70FD-54E3-12881EC24B8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5DE71-1D38-C6E3-1C56-2291903080A8}"/>
              </a:ext>
            </a:extLst>
          </p:cNvPr>
          <p:cNvSpPr/>
          <p:nvPr/>
        </p:nvSpPr>
        <p:spPr>
          <a:xfrm>
            <a:off x="4695825" y="3450350"/>
            <a:ext cx="77591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C0F8CC0-37CB-522B-4C1C-A047D391874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398698B-81C7-6F80-68D8-C86597121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4929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FCB0D9B-9024-BE46-2A47-CD00105E3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421A23-C003-B10C-1A18-E8129A9782BD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0567-B8F5-AC1F-C370-72F80637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7B52F-937A-BA62-A3EA-70D4A3AEF72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9C7AE-59D9-8BEB-14C0-3C812475AA4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62D22-27DD-DD10-CF9D-CEB75D02FF4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42760-9839-7A0F-66F6-502F1CD00669}"/>
              </a:ext>
            </a:extLst>
          </p:cNvPr>
          <p:cNvSpPr/>
          <p:nvPr/>
        </p:nvSpPr>
        <p:spPr>
          <a:xfrm>
            <a:off x="4714875" y="3450350"/>
            <a:ext cx="79057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41F6A-3836-7B62-96ED-0A735DC474F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9E56F7C-17E8-11BC-DCEA-50922ED3B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498216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27F2202-8F3F-0D97-0B7F-99800F35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6779" y="37428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EBDF04-40A3-B321-3558-830FD27BC821}"/>
              </a:ext>
            </a:extLst>
          </p:cNvPr>
          <p:cNvCxnSpPr>
            <a:cxnSpLocks/>
          </p:cNvCxnSpPr>
          <p:nvPr/>
        </p:nvCxnSpPr>
        <p:spPr>
          <a:xfrm>
            <a:off x="6531010" y="3228563"/>
            <a:ext cx="4239072" cy="10285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86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7AD2B-B2E3-9521-2CAC-AEA6C907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C45355-3B49-55C6-7F6F-E29286E9D4F7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C8D61-43A5-EA4B-C13A-73D02F58466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960B-29A9-EEC6-C67B-C94970F612E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977EB-71D2-FB4A-F6AB-6E6260349256}"/>
              </a:ext>
            </a:extLst>
          </p:cNvPr>
          <p:cNvSpPr/>
          <p:nvPr/>
        </p:nvSpPr>
        <p:spPr>
          <a:xfrm>
            <a:off x="4754271" y="3457074"/>
            <a:ext cx="732129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A2D3C4-0124-E59C-32AD-C7B13278B70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688420-6A71-1AAF-9295-7F1A78AA4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844484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AA76540-DFFD-9015-31C3-9D860E4F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163" y="3748478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B06C76-C389-CC97-829C-48A12E5C236D}"/>
              </a:ext>
            </a:extLst>
          </p:cNvPr>
          <p:cNvCxnSpPr>
            <a:cxnSpLocks/>
          </p:cNvCxnSpPr>
          <p:nvPr/>
        </p:nvCxnSpPr>
        <p:spPr>
          <a:xfrm>
            <a:off x="6705600" y="3558872"/>
            <a:ext cx="4038600" cy="4718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59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0327-58AA-6DEF-E526-E6758F7C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56ECE-F5B1-D026-7C0C-ED87A4608FC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BFC0-513F-8018-FBA0-F7DD001B9B72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8B44D-A113-5888-D7C4-FE1A211A4B5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8B7A9-FE89-B8F8-8CE1-6CB09820B8C6}"/>
              </a:ext>
            </a:extLst>
          </p:cNvPr>
          <p:cNvSpPr/>
          <p:nvPr/>
        </p:nvSpPr>
        <p:spPr>
          <a:xfrm>
            <a:off x="4754272" y="3450350"/>
            <a:ext cx="75902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FE78E9-6E79-D9D6-017B-EC800B81AE2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1B64D17-9119-1511-A2EB-B6E57EFC2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567720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40891F4-DFB7-9360-95D7-8CAFBF042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997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BBD43-EF8B-817E-B736-8E5AB91AFCB3}"/>
              </a:ext>
            </a:extLst>
          </p:cNvPr>
          <p:cNvCxnSpPr>
            <a:cxnSpLocks/>
          </p:cNvCxnSpPr>
          <p:nvPr/>
        </p:nvCxnSpPr>
        <p:spPr>
          <a:xfrm>
            <a:off x="6993159" y="3865623"/>
            <a:ext cx="4667177" cy="286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92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EBC37-9823-D1FC-5259-F5EC4EA0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4DD2D-AA84-92D0-5AC3-EBCC0CFEEB4C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7CF0C-03F1-4786-51B8-59F80E5DB64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1DDDE-E90E-78BE-F3D3-5C3B259325D2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7DB611-E2F7-6639-58AA-811EFF3F8603}"/>
              </a:ext>
            </a:extLst>
          </p:cNvPr>
          <p:cNvSpPr/>
          <p:nvPr/>
        </p:nvSpPr>
        <p:spPr>
          <a:xfrm>
            <a:off x="4754271" y="3450350"/>
            <a:ext cx="73885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28A3551-7AF6-8DE1-0237-92E879BAD51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2E9FA4-A5FB-CAAC-179F-878AB58299A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7B34E6A-6BA3-6282-1353-9F05BA296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8FF0C-BD26-BBCF-9BEB-2DC792E1C236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72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D45B-36D8-44BD-1D2F-76F0709A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EA1A6B-39BE-6DFD-3991-518F0B9654DE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31DFD-34ED-33CE-F4AE-328AF241ACF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99BB-7042-EC29-996C-7964830598B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9842F-0A82-B73F-EF43-FCA08628BEF3}"/>
              </a:ext>
            </a:extLst>
          </p:cNvPr>
          <p:cNvSpPr/>
          <p:nvPr/>
        </p:nvSpPr>
        <p:spPr>
          <a:xfrm>
            <a:off x="4754271" y="3450350"/>
            <a:ext cx="73885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D6C6F9-4D64-5DB2-78AA-DAF4294A1D11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9CFBAC-C241-2F0A-2501-3D6A0663056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1EBF4CAB-BD35-7322-C8D7-97010A6F0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E82BB-A5D9-75A7-8354-E9ECEA3B9014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7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AAB3-2437-8C1C-6A71-A8771622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CF0D74-7D96-244D-7F5A-28AC859FECD2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Then we can apply the same strategy to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a </a:t>
            </a:r>
            <a:r>
              <a:rPr lang="en-PH" sz="4000" b="1" dirty="0"/>
              <a:t>Logistic Regression </a:t>
            </a:r>
            <a:r>
              <a:rPr lang="en-PH" sz="4000" dirty="0"/>
              <a:t>model and a </a:t>
            </a:r>
            <a:r>
              <a:rPr lang="en-PH" sz="4000" b="1" dirty="0"/>
              <a:t>Neural Network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157250-512A-3B31-4D08-34720A4769D0}"/>
              </a:ext>
            </a:extLst>
          </p:cNvPr>
          <p:cNvGrpSpPr/>
          <p:nvPr/>
        </p:nvGrpSpPr>
        <p:grpSpPr>
          <a:xfrm>
            <a:off x="4783035" y="2983395"/>
            <a:ext cx="3208652" cy="3329998"/>
            <a:chOff x="1891918" y="2983395"/>
            <a:chExt cx="3208652" cy="3329998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EB9C0A53-5C5E-4E8D-8B9F-2239B6D9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91918" y="2983395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587150B-B4AA-9260-1C17-5AB1C10CAFA9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1F7AB5-595A-FDD9-33FF-E16DEA1F2313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F8B7D27F-0589-9571-3B68-03126C8F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3127F3A-F9F0-D80C-454E-EC98BC85F0A4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63CE5081-C719-AD7A-D54E-06CD5D8C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C2A310-5030-BFB1-0A0E-3253B6A579E5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239231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2824-2A45-00A3-DD9E-1185D3E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83A53-F776-F4A3-D0F8-F9E14532B4C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A7C87-10F3-DE80-0A03-B3AC0ADCE82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667D1-3B41-FF02-3016-6AE9B51952F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07341-B69A-1C93-EF2D-056427DFCD17}"/>
              </a:ext>
            </a:extLst>
          </p:cNvPr>
          <p:cNvSpPr/>
          <p:nvPr/>
        </p:nvSpPr>
        <p:spPr>
          <a:xfrm>
            <a:off x="4754272" y="3450350"/>
            <a:ext cx="71746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F3A578-6577-2FB0-15C5-B34F5B2D042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ED467BB-3E34-2F19-1947-C8BF4FC9430D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AA8E030-37FA-5E8D-C03B-FEADA1B0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0B6ED-514B-7EF9-309B-EE876BD68703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0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C5A0-9D8B-6962-7BF6-E205279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DE4924-3BA2-533E-E379-F6DBF1185E1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If we take a </a:t>
            </a:r>
            <a:r>
              <a:rPr lang="en-US" sz="3000" b="1" dirty="0"/>
              <a:t>very big step, </a:t>
            </a:r>
            <a:r>
              <a:rPr lang="en-US" sz="3000" dirty="0"/>
              <a:t>the SSE would </a:t>
            </a:r>
            <a:r>
              <a:rPr lang="en-US" sz="3000" b="1" dirty="0"/>
              <a:t>increase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14949-41CD-98E0-5B53-30E60543A2C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FD96D-4F77-CBA6-B57C-74088A7F73FE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00D8ED-5FB1-1619-27C8-4E7AB6EFD5AB}"/>
              </a:ext>
            </a:extLst>
          </p:cNvPr>
          <p:cNvSpPr/>
          <p:nvPr/>
        </p:nvSpPr>
        <p:spPr>
          <a:xfrm>
            <a:off x="4754272" y="3450350"/>
            <a:ext cx="72540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EF4813-1F0B-04EF-91BC-8B2A27D68BE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F95D7A9-9DE0-5F76-2E5E-EB903930F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27286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D5FFEDF-DE14-558D-7A66-90388ED4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6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C79F-C891-BF31-3B17-5CFB5C07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C7B30C-0CE9-634F-091B-1E4879DE1944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</a:t>
            </a:r>
            <a:r>
              <a:rPr lang="en-US" sz="3000" b="1" dirty="0"/>
              <a:t> size of the step </a:t>
            </a:r>
            <a:r>
              <a:rPr lang="en-US" sz="3000" dirty="0"/>
              <a:t>should be related to the slope since it tells us if we should take a small step or a big step and to make sure that we will move beyond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by taking a very big step.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4741C-1FA4-2E07-E604-20FE917488A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853F7-6539-6D04-5AA7-1AC9E981A12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1330F7-44D2-7463-F68E-B96F8CB4975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A9D7E09-1D8D-A94F-5BFF-BE4003AD4B8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B74D0FA-7B89-141F-72E3-CBC6B4FD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6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6483B9C-04DB-34C3-21C1-C99282F7AFD1}"/>
              </a:ext>
            </a:extLst>
          </p:cNvPr>
          <p:cNvSpPr/>
          <p:nvPr/>
        </p:nvSpPr>
        <p:spPr>
          <a:xfrm>
            <a:off x="4754272" y="3450350"/>
            <a:ext cx="72540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0315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850C-B2F6-75E3-23BA-6F0A7D5CB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E87122-DC54-3BD2-3910-ACEFAD7F6B89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22573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Gradient Descent determines the         </a:t>
            </a:r>
            <a:r>
              <a:rPr lang="en-US" sz="3000" b="1" dirty="0"/>
              <a:t>Step size </a:t>
            </a:r>
            <a:r>
              <a:rPr lang="en-US" sz="3000" dirty="0"/>
              <a:t>by multiplying the slope by a small number called the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7030A0"/>
                </a:solidFill>
              </a:rPr>
              <a:t>Learning Rate</a:t>
            </a:r>
            <a:r>
              <a:rPr lang="en-US" sz="3000" b="1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C719C-BBB1-0AB4-3554-4FD87D5CB85C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8EAC5-8C78-BCCD-5DAF-A175E50989F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48254-55FF-12BE-3248-9AF6FFC6B77B}"/>
              </a:ext>
            </a:extLst>
          </p:cNvPr>
          <p:cNvSpPr/>
          <p:nvPr/>
        </p:nvSpPr>
        <p:spPr>
          <a:xfrm>
            <a:off x="4754272" y="3450350"/>
            <a:ext cx="73885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B2E511-4520-C672-753A-D8B8DAB6EFC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A585B8-42E5-C501-2982-76F6C6A51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17643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5086876-75E0-5CD3-A7BC-079C7348B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F0CB49-21AA-A196-CF9E-8CD62EADB915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Footprints with solid fill">
            <a:extLst>
              <a:ext uri="{FF2B5EF4-FFF2-40B4-BE49-F238E27FC236}">
                <a16:creationId xmlns:a16="http://schemas.microsoft.com/office/drawing/2014/main" id="{45A488C5-4301-B716-8732-5E7C514B9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7113" y="449109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DFD88-6D3C-20E1-5876-82D999B9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0A85E-3F19-4DC9-CA59-A02D0B23847F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9045613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the       </a:t>
            </a:r>
            <a:r>
              <a:rPr lang="en-US" sz="3000" b="1" dirty="0"/>
              <a:t>Step Size</a:t>
            </a:r>
            <a:r>
              <a:rPr lang="en-US" sz="3000" dirty="0"/>
              <a:t>, we can calculate a</a:t>
            </a:r>
            <a:r>
              <a:rPr lang="en-US" sz="3000" b="1" dirty="0"/>
              <a:t> New Intercept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C2603-9FFF-7163-DE80-23338B71E41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F1C4-33A0-39A0-1BB8-4034A1E5143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5A4DB-501C-556F-5D00-1A490606ED59}"/>
              </a:ext>
            </a:extLst>
          </p:cNvPr>
          <p:cNvSpPr/>
          <p:nvPr/>
        </p:nvSpPr>
        <p:spPr>
          <a:xfrm>
            <a:off x="4754271" y="3450350"/>
            <a:ext cx="74557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5BFC55-5B14-50BC-4529-6B73C3EFB55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2C3C-3E73-19AC-748E-91DCA7F4C43F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9E859EE-0DF2-0E49-4AF0-B92C77F8F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Footprints with solid fill">
            <a:extLst>
              <a:ext uri="{FF2B5EF4-FFF2-40B4-BE49-F238E27FC236}">
                <a16:creationId xmlns:a16="http://schemas.microsoft.com/office/drawing/2014/main" id="{482E9BB4-852C-3474-DF2E-C35710350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652" y="45768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2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E1A1-A28D-EB37-38DB-95957937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61DE63-87AF-AB2B-1418-3EF842C3BB97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837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New Intercept </a:t>
            </a:r>
            <a:r>
              <a:rPr lang="en-US" sz="3000" dirty="0"/>
              <a:t>is the </a:t>
            </a:r>
            <a:r>
              <a:rPr lang="en-US" sz="3000" b="1" dirty="0"/>
              <a:t>old intercept </a:t>
            </a:r>
            <a:r>
              <a:rPr lang="en-US" sz="3000" dirty="0"/>
              <a:t>minus the        </a:t>
            </a:r>
            <a:r>
              <a:rPr lang="en-US" sz="3000" b="1" dirty="0"/>
              <a:t>Step Size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86C8F-6165-B977-D2C6-130BC5446F6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F4ECD-6DF8-30A0-B87E-54FE8707E56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AA486-BE76-D4B6-A223-8B2B19F5E273}"/>
              </a:ext>
            </a:extLst>
          </p:cNvPr>
          <p:cNvSpPr/>
          <p:nvPr/>
        </p:nvSpPr>
        <p:spPr>
          <a:xfrm>
            <a:off x="4754272" y="3450350"/>
            <a:ext cx="738852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55DB7A-7217-1690-78B8-35BDC408A69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8E98E9-89B3-7B46-1647-9FF75F66B8D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61149B8-DC7F-2680-E298-5B8CF3EA0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/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𝑂𝑙𝑑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/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Footprints with solid fill">
            <a:extLst>
              <a:ext uri="{FF2B5EF4-FFF2-40B4-BE49-F238E27FC236}">
                <a16:creationId xmlns:a16="http://schemas.microsoft.com/office/drawing/2014/main" id="{B4B57AA9-3FFE-2473-A458-8ABC833AAC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6488" y="46170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06AF-88C4-F40C-01E3-7BFBFAB4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DBA0E1-F75A-97B4-BB86-25BE7CD55330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plug in the numbers..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28E23-0C1E-7406-C88F-AB7E7B58555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A4532-690D-5D5E-7CEF-73D18177FC75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2F989-2843-FAD4-C7D8-991057D1257C}"/>
              </a:ext>
            </a:extLst>
          </p:cNvPr>
          <p:cNvSpPr/>
          <p:nvPr/>
        </p:nvSpPr>
        <p:spPr>
          <a:xfrm>
            <a:off x="4754272" y="3450350"/>
            <a:ext cx="7321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AB0741-6785-4C16-5314-C58E2CE8138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F775DCC-2E32-C472-1235-745DA8F9681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2B2C284-BDD1-758B-90FE-A18082E83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19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C44E-557F-041E-CC5D-10D22103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CCA1E-5A6D-6FFD-4591-D6F9D8BA677C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the New Intercept is </a:t>
            </a:r>
            <a:r>
              <a:rPr lang="en-US" sz="3000" b="1" dirty="0"/>
              <a:t>0.57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61726-A6F5-D312-DB31-2F9B8408937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FAA2F-82F0-33C8-6C9F-FC3731F903B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A1AC1-9590-24CA-673A-5B1919885233}"/>
              </a:ext>
            </a:extLst>
          </p:cNvPr>
          <p:cNvSpPr/>
          <p:nvPr/>
        </p:nvSpPr>
        <p:spPr>
          <a:xfrm>
            <a:off x="4754272" y="3450350"/>
            <a:ext cx="718584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DB07BD-A3D7-84FC-BD4E-F38A484BCEA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4706F33-BF85-E00D-4F1E-95CE10C57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325157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26EEC34-07D0-25F9-72A2-125B3D741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1A2714E0-E058-C903-C4BA-B9125920B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F025-3F6F-80E3-B098-5188F65C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68B92B-D402-24E2-C6EE-E7564BCFAACF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one big step, we moved much closer to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b="1" dirty="0">
                <a:solidFill>
                  <a:srgbClr val="00B050"/>
                </a:solidFill>
              </a:rPr>
              <a:t>	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9473D-E170-F7B4-69BA-7B964B2EEF8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A92-7FBA-33AE-D53D-ADBB25B2AFD6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97DEE-A7A0-2392-DD4A-5772F811B86C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FCEB9C-8E2C-0373-6FCB-F92634045528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AC101D-A927-2756-65F3-46279A620B5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619D8CE-A9CD-C2AB-0D38-95174E05B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A143DFA-E332-4B01-C60D-EAE90070D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pic>
        <p:nvPicPr>
          <p:cNvPr id="17" name="Graphic 16" descr="Footprints with solid fill">
            <a:extLst>
              <a:ext uri="{FF2B5EF4-FFF2-40B4-BE49-F238E27FC236}">
                <a16:creationId xmlns:a16="http://schemas.microsoft.com/office/drawing/2014/main" id="{654A0967-1A20-6D03-246F-3901FDCC4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2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C68B-C313-C229-E465-A7DD476B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1BC9C7-0C5B-0817-AB2F-0FBD1E5181D8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let us take another step closer to the optimal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2DA92-CDD9-F432-4172-B631ADCCF9DA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10EB-4618-F5D2-4F40-AC3AC279740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23F48-4ACD-A236-693D-FBCDB0F35F4A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3E6D6B-3387-6992-863A-B41E344E45E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A66897-7489-B355-2DB2-EF311DE06841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183DD8-BD37-43DC-1EDB-19537BD2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E8DE11E-DCEE-631A-947F-6C811C61F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2E77-F04E-9D5C-5279-0D4D4280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97EEDF8-2F2D-FAFE-8168-035367A70DB9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And many more optimization problems we have in Machine Learning!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4E030C-60A5-41B8-6569-B04F439B2CD2}"/>
              </a:ext>
            </a:extLst>
          </p:cNvPr>
          <p:cNvGrpSpPr/>
          <p:nvPr/>
        </p:nvGrpSpPr>
        <p:grpSpPr>
          <a:xfrm>
            <a:off x="4783035" y="2983395"/>
            <a:ext cx="3208652" cy="3329998"/>
            <a:chOff x="1891918" y="2983395"/>
            <a:chExt cx="3208652" cy="3329998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7ACF7C93-7165-CBAF-3994-159A73BD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91918" y="2983395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42E4C502-361B-8549-EB5A-1D7ED15020E1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D6EED1-6597-4E4B-00E2-84332CAC3264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55FE0C17-1AF1-5603-127B-14D08BF0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0C785341-7667-52C3-D85D-9022DC4A0301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2B67A151-0641-5B5F-A0F4-AA1950AA0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3880C-DF11-B1BD-D5AD-B575C1A60389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45719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07261-B86E-8E6D-120D-B7C234DB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571567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 × 2.9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571567" cy="3119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B07584-BAE6-07AA-A8BD-01838FB6E22D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take another step, we go back to the derivative and plug in in the</a:t>
            </a:r>
            <a:r>
              <a:rPr lang="en-US" sz="3000" b="1" dirty="0"/>
              <a:t> New Intercept (0.57)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8C3F3-34A0-0C7E-1BA4-B03A841014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D1226-A13E-604A-4688-4DED1FC38B6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4AAF08-544B-CF45-D6A8-D38C83D518C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ED0588-DAF9-44F2-C9D0-CD7CCE47854B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CF4562F-A022-5A7C-2CA4-D059CC145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A7066747-A077-17F5-7505-670EEE199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2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83D8-D79A-2573-D882-3A2D71E7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03E1F9-4F49-5C41-F07E-9E57FA9722A6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that tells us that the slope of the curve is </a:t>
            </a:r>
            <a:r>
              <a:rPr lang="en-US" sz="3000" b="1" dirty="0"/>
              <a:t>-2.3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CC1D-333D-68A3-3CD9-672B674D4460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FDEA9-F2C8-DABB-9352-B6484E278CC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4ACC4-B2E9-ACC1-EA10-2BA3EA227DDE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AE3A537-BC4C-9D67-D7B1-C6FC8C81FF2E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A291445-CB6B-BA42-EA5B-B74A366A0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5699EA7-8EB9-6BFC-E83E-314B5F3D9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5DED88-742C-369E-BEB7-C0E98F26181B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5D40F9-6E57-016C-5ED3-4F8C8D16AB3C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91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89BF-499E-C929-CD32-39C01D90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8327F-1FFB-A2BB-A94A-0D23BE9251D9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calculate the        </a:t>
            </a:r>
            <a:r>
              <a:rPr lang="en-US" sz="3000" b="1" dirty="0"/>
              <a:t>Step Size </a:t>
            </a:r>
            <a:r>
              <a:rPr lang="en-US" sz="3000" dirty="0"/>
              <a:t>and we get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87A9D-A504-EC7E-2229-3D17585545B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6D4B0-9E8F-3671-9EFA-0D21034D9B7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A87955-64BC-4215-C6CE-FA434ABFC94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7E5EA9-F2A9-89E8-4795-0C43FE676AA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92CB8DA-6567-B4BF-3A51-229331532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D24BF1C-CB10-55C1-5AD6-EFA980F66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302F43-FBA6-CFDA-F597-0745118C012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076A8-FAF5-B120-2A3D-180F79C31E94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/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E2EC3ED2-FB76-8DDC-CCD6-803EF03ED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3588" y="49142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3D53-46D6-3D06-E57E-D295E63B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57504-5E7E-19C0-5893-0DCDF067E849}"/>
              </a:ext>
            </a:extLst>
          </p:cNvPr>
          <p:cNvSpPr txBox="1">
            <a:spLocks/>
          </p:cNvSpPr>
          <p:nvPr/>
        </p:nvSpPr>
        <p:spPr>
          <a:xfrm>
            <a:off x="749674" y="4785066"/>
            <a:ext cx="8394326" cy="420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Giving us a </a:t>
            </a:r>
            <a:r>
              <a:rPr lang="en-US" sz="3000" b="1" dirty="0"/>
              <a:t>New Intercept </a:t>
            </a:r>
            <a:r>
              <a:rPr lang="en-US" sz="3000" dirty="0"/>
              <a:t>of </a:t>
            </a:r>
            <a:r>
              <a:rPr lang="en-US" sz="3000" b="1" dirty="0"/>
              <a:t>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18FE7-0902-DF1D-0F0D-9759D99B893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B8898-2A15-7BFC-14CE-BF7277616219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054AD3-B6ED-231B-B059-E23CACEB6CE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1ECAE8-BA04-526A-1262-D2477EEF0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6965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2671809-20B8-4211-0EA2-D237C026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F4A2344-D735-35A9-45E1-C6F32E99B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475E7E-1C20-D3AE-0704-4DA6F13B088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/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/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−0.23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CD5E161-3449-C40F-2048-045206DCB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5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1B72-3A91-182F-1EB8-656F325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3D7C3-8023-A1D6-8EDB-ACF1A9857CAC}"/>
              </a:ext>
            </a:extLst>
          </p:cNvPr>
          <p:cNvSpPr txBox="1">
            <a:spLocks/>
          </p:cNvSpPr>
          <p:nvPr/>
        </p:nvSpPr>
        <p:spPr>
          <a:xfrm>
            <a:off x="1898837" y="4912222"/>
            <a:ext cx="8394326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that the </a:t>
            </a:r>
            <a:r>
              <a:rPr lang="en-US" sz="3000" b="1" dirty="0"/>
              <a:t>first step </a:t>
            </a:r>
            <a:r>
              <a:rPr lang="en-US" sz="3000" dirty="0"/>
              <a:t>was relatively large compared to the </a:t>
            </a:r>
            <a:r>
              <a:rPr lang="en-US" sz="3000" b="1" dirty="0"/>
              <a:t>second step</a:t>
            </a:r>
            <a:r>
              <a:rPr lang="en-US" sz="3000" dirty="0"/>
              <a:t>.</a:t>
            </a:r>
            <a:r>
              <a:rPr lang="en-US" sz="3000" b="1" dirty="0"/>
              <a:t>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6BB0B-858D-4743-51E4-4D210EECB46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27ABE-6273-68C4-19EA-09ABDEAEE42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478011-2FFE-C358-6830-47E3E27C08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F2D368-077E-47A9-8838-331EE3A91348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3577D9D-14CF-15D3-5D1D-51B1421B2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5D037B06-E6C5-A1C5-0237-40FEC5DE7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30690-E510-243E-FF57-021079D879F6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8E24880-5777-B540-D639-E5DC4168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598AC9DE-0DD4-062E-9220-11BC6DB53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326280">
            <a:off x="8787446" y="3221776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295A10A-2575-95A9-E25F-317C17801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8A2A3-C5FB-FC90-838D-72BB0CAC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7931A6-1122-A14F-8E69-C862D4A60A9D}"/>
              </a:ext>
            </a:extLst>
          </p:cNvPr>
          <p:cNvSpPr txBox="1">
            <a:spLocks/>
          </p:cNvSpPr>
          <p:nvPr/>
        </p:nvSpPr>
        <p:spPr>
          <a:xfrm>
            <a:off x="869132" y="5331832"/>
            <a:ext cx="10564009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D5FF4-8C26-224C-0BB5-464221636BF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DC45B-7012-9B52-4D9B-6F9D9F77E465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32B662-E447-101E-EEC6-5152C5580D1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33332B-3191-BF4D-310D-EDC5C2FDF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589511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F2CDC8A-3A74-6806-9DF8-05C03FE29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5A92B45-7D0E-2E24-0BCB-73300415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4EFF3F-1F8A-CB5E-EDAF-4A7B5BFB7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DDE96B36-6114-4432-536D-B6BE0F307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1DFDE3CD-1021-01AC-9FAF-176205615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ADFF960-A453-7AF6-538B-D9B5CA8B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8507" y="372076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0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D202-04B2-B4B3-A652-B914A105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AFBE3-4239-383D-0964-D5DFD0A37FE4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0.92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EA612-05F8-A398-8AAE-6D2D03E283D4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B8F91-61C0-DE41-13CA-DDD997BDB43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87600C-2FA1-2454-E385-201C0582D67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B9E573-CA31-1856-0F87-DEC4B2A16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445297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7F68483-FDE4-C7CA-7ADA-2E699FC2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890C9C7-F5D6-27FE-F9FD-E27075B29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7B11AF0-92CD-1FD2-8DFE-AC050755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B035533-BEF2-FC37-243A-FAE8454BF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8D929368-9A56-4D6B-CE3F-811AB247C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50747F31-1DE8-0917-1ECB-7603E9F4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6FEEB0CF-39D0-8606-3587-D186E517C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6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CC27-C0BC-30A8-33BD-8B8D01F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5648A-DEE7-6E01-370C-F1C00803AC36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0.94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D0D86-8E92-2ABA-53DC-37788B4EC95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48754-D1CE-AAFC-F969-3A96DC795DCF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33355-832C-2B8F-8A43-23D4AF39DDD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177C26-938B-B3D9-A3CC-FD38A147B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464395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72081E3-2896-4EA2-70B4-4160DA3B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534AB79-6B76-22A2-6BA3-2F209E995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8A1B62D-C656-5E37-1062-1B74EFB00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CB76300-4A79-F319-8D48-026DF26EE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1D5DA8D-9297-E380-3437-A0F7D92AA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31F59B70-50C8-EF23-2E21-FCC5B425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3AB2498-CBE0-F4DB-3E32-24A3CED7A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DCEEE94-80FE-5045-7F40-B4A686AC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8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C7C8-A308-E335-FA44-24C30E75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CB7231-9BBE-94FD-3C49-B34845545F9B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8C591-AA86-609C-27D5-7ECA9149D83A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C0F00-DAA4-3787-61E3-92D07FC2867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C8C62B-ECA2-5DB7-3105-DBB6A5CF04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FF99F26-9548-9E65-7889-593A50BED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21350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1EA3427-A866-F4A9-2C20-731267DBA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9749D204-735F-D662-F901-1005E891B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1A5FA11-20EC-F1A9-85F5-96E05CA54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7F7E01F0-1895-7CFF-1787-9088374D3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6E012FC-A3A8-3FD6-DD2C-7EC3BC5A8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A3BC8-0776-E7ED-9571-6EB3F5A5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4F7404B-5D93-8B59-8829-29BCEC8A0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7F082DD3-80F8-6756-0CFB-F4FA531E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A65CF26-2F46-9ECA-65D5-2E67D9F19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8E2B4-56B8-EF92-D254-15B0055C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AECB98-43BA-0470-883D-83B074939778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how each step gets smaller and smaller the closer we get to the bottom of the curve.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F8508-FEB5-FC67-ECD6-DEAC9B022EA5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34C31-EC6B-88A0-1FFD-F3ECCA85972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D283C-BD7E-2F53-1B3A-5D21DA9A4C4D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B75D315-B85E-D38B-C339-120A2D65E90A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49F86F5-6B52-A501-6313-A7D03169E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AE77C1E-E289-F3E6-2AF7-47AE33D3F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C0337EB-0628-614F-C666-2E2B1090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23C9F6FA-AF1E-AC0E-F339-3C2F887F1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94D1B6B-5830-4FFB-672F-923C1DD52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68E0526-7C68-F842-7F8E-D7D00EF05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543C9A66-53FA-48A5-1293-2CE2DEF1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5E10447-407D-C8A5-45CF-4445DDEC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2C92A42-AF9C-ADF6-B82A-4058875A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4123</TotalTime>
  <Words>3404</Words>
  <Application>Microsoft Office PowerPoint</Application>
  <PresentationFormat>Widescreen</PresentationFormat>
  <Paragraphs>685</Paragraphs>
  <Slides>106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Aptos</vt:lpstr>
      <vt:lpstr>Aptos Display</vt:lpstr>
      <vt:lpstr>Arial</vt:lpstr>
      <vt:lpstr>Cambria Math</vt:lpstr>
      <vt:lpstr>Wingdings</vt:lpstr>
      <vt:lpstr>Office Theme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767</cp:revision>
  <dcterms:created xsi:type="dcterms:W3CDTF">2024-08-08T01:29:50Z</dcterms:created>
  <dcterms:modified xsi:type="dcterms:W3CDTF">2025-04-07T15:58:39Z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